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0" r:id="rId1"/>
    <p:sldMasterId id="2147483673" r:id="rId2"/>
  </p:sldMasterIdLst>
  <p:notesMasterIdLst>
    <p:notesMasterId r:id="rId12"/>
  </p:notesMasterIdLst>
  <p:sldIdLst>
    <p:sldId id="256" r:id="rId3"/>
    <p:sldId id="262" r:id="rId4"/>
    <p:sldId id="337" r:id="rId5"/>
    <p:sldId id="333" r:id="rId6"/>
    <p:sldId id="334" r:id="rId7"/>
    <p:sldId id="338" r:id="rId8"/>
    <p:sldId id="336" r:id="rId9"/>
    <p:sldId id="328" r:id="rId10"/>
    <p:sldId id="312" r:id="rId11"/>
  </p:sldIdLst>
  <p:sldSz cx="9144000" cy="5143500" type="screen16x9"/>
  <p:notesSz cx="6858000" cy="9144000"/>
  <p:embeddedFontLst>
    <p:embeddedFont>
      <p:font typeface="맑은 고딕" panose="020B0503020000020004" pitchFamily="34" charset="-127"/>
      <p:regular r:id="rId13"/>
      <p:bold r:id="rId14"/>
    </p:embeddedFont>
    <p:embeddedFont>
      <p:font typeface="맑은 고딕" panose="020B0503020000020004" pitchFamily="34" charset="-127"/>
      <p:regular r:id="rId13"/>
      <p:bold r:id="rId14"/>
    </p:embeddedFont>
    <p:embeddedFont>
      <p:font typeface="Cambria Math" panose="02040503050406030204" pitchFamily="18" charset="0"/>
      <p:regular r:id="rId15"/>
    </p:embeddedFont>
    <p:embeddedFont>
      <p:font typeface="Century Gothic" panose="020B0502020202020204" pitchFamily="34" charset="0"/>
      <p:regular r:id="rId16"/>
      <p:bold r:id="rId17"/>
      <p:italic r:id="rId18"/>
      <p:boldItalic r:id="rId19"/>
    </p:embeddedFont>
    <p:embeddedFont>
      <p:font typeface="Consolas" panose="020B0609020204030204" pitchFamily="49" charset="0"/>
      <p:regular r:id="rId20"/>
      <p:bold r:id="rId21"/>
      <p:italic r:id="rId22"/>
      <p:boldItalic r:id="rId23"/>
    </p:embeddedFont>
    <p:embeddedFont>
      <p:font typeface="Lato" panose="020F0502020204030203"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95959"/>
    <a:srgbClr val="385296"/>
    <a:srgbClr val="7A81FF"/>
    <a:srgbClr val="E54073"/>
    <a:srgbClr val="CE6A6B"/>
    <a:srgbClr val="96CEB5"/>
    <a:srgbClr val="A9BF62"/>
    <a:srgbClr val="B4C575"/>
    <a:srgbClr val="70A7B0"/>
    <a:srgbClr val="4A91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6"/>
    <p:restoredTop sz="86554"/>
  </p:normalViewPr>
  <p:slideViewPr>
    <p:cSldViewPr snapToGrid="0">
      <p:cViewPr varScale="1">
        <p:scale>
          <a:sx n="179" d="100"/>
          <a:sy n="179" d="100"/>
        </p:scale>
        <p:origin x="2200" y="184"/>
      </p:cViewPr>
      <p:guideLst/>
    </p:cSldViewPr>
  </p:slideViewPr>
  <p:notesTextViewPr>
    <p:cViewPr>
      <p:scale>
        <a:sx n="100" d="100"/>
        <a:sy n="100" d="100"/>
      </p:scale>
      <p:origin x="0" y="0"/>
    </p:cViewPr>
  </p:notesTextViewPr>
  <p:notesViewPr>
    <p:cSldViewPr snapToGrid="0" showGuides="1">
      <p:cViewPr varScale="1">
        <p:scale>
          <a:sx n="118" d="100"/>
          <a:sy n="118" d="100"/>
        </p:scale>
        <p:origin x="516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everyone. I’m Donghyun Lee from Seoul National University. Today I’m going to present my work called “FastPoint: Accelerating 3D Point Cloud Model Inference via Sample Point Distance Prediction”.</a:t>
            </a:r>
          </a:p>
          <a:p>
            <a:pPr marL="0" lvl="0" indent="0" algn="l" rtl="0">
              <a:spcBef>
                <a:spcPts val="0"/>
              </a:spcBef>
              <a:spcAft>
                <a:spcPts val="0"/>
              </a:spcAft>
              <a:buNone/>
            </a:pPr>
            <a:r>
              <a:rPr lang="en-US" dirty="0"/>
              <a:t>This work is done with my colleagues at Seoul National University under the advisement of Jae W. Lee and Hongil Yoon.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altLang="ko-KR" dirty="0"/>
              <a:t>Since the release of PointNet and PointNet++, </a:t>
            </a:r>
            <a:r>
              <a:rPr lang="en-US" altLang="ko-KR" dirty="0"/>
              <a:t>various 3D point cloud models have been proposed, enhancing the model performance and computational efficiency.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ko-KR" dirty="0"/>
              <a:t>They all share similar model architecture, utilizing Set Abstraction and Feature Propagation layers as core components.</a:t>
            </a:r>
          </a:p>
        </p:txBody>
      </p:sp>
    </p:spTree>
    <p:extLst>
      <p:ext uri="{BB962C8B-B14F-4D97-AF65-F5344CB8AC3E}">
        <p14:creationId xmlns:p14="http://schemas.microsoft.com/office/powerpoint/2010/main" val="279819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ko-KR" dirty="0"/>
              <a:t>Despite prior advances, the irregular nature of point cloud data still poses significant computational challenges, </a:t>
            </a:r>
            <a:r>
              <a:rPr lang="en" altLang="ko-KR" dirty="0"/>
              <a:t>limiting the practical deployment of 3D point cloud models in real-time applications</a:t>
            </a:r>
            <a:r>
              <a:rPr lang="en-US" altLang="ko-KR"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ko-KR" dirty="0"/>
              <a:t>We have conducted latency breakdown on 3D point cloud model inference and identified that the two major performance bottlenecks are Farthest Point Sampling and Neighbor search.</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ko-KR" dirty="0"/>
              <a:t>To address these bottlenecks, we propose two techniques; Minimum Distance Prediction Sampling, or MDPS which accelerate FPS via sample point distance prediction, and Redundancy Free Neighbor Search which eliminates redundant distance calculations in neighbor search operations. </a:t>
            </a:r>
            <a:endParaRPr kumimoji="1" lang="ko-Kore-KR" altLang="en-US" dirty="0"/>
          </a:p>
        </p:txBody>
      </p:sp>
    </p:spTree>
    <p:extLst>
      <p:ext uri="{BB962C8B-B14F-4D97-AF65-F5344CB8AC3E}">
        <p14:creationId xmlns:p14="http://schemas.microsoft.com/office/powerpoint/2010/main" val="190550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First, we look at Farthest Point Sampling.</a:t>
            </a:r>
            <a:r>
              <a:rPr kumimoji="1" lang="ko-KR" altLang="en-US" dirty="0"/>
              <a:t> </a:t>
            </a:r>
            <a:r>
              <a:rPr kumimoji="1" lang="en-US" altLang="ko-KR" dirty="0"/>
              <a:t>We </a:t>
            </a:r>
            <a:r>
              <a:rPr kumimoji="1" lang="en-US" altLang="en-US" dirty="0"/>
              <a:t>make two key observations on FPS algorithm.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The first observation is that the distance between the sampled points decreases as sampling proceeds, and this decreasing trend of minimum distance displays a smooth curve.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We also observe that we can accurately estimate this curve using only a few initial FPS iterations. </a:t>
            </a:r>
            <a:r>
              <a:rPr lang="en-US" altLang="ko-Kore-KR" dirty="0"/>
              <a:t>This allows us to achieve comparable sampling quality with FPS with low computational costs by simply sampling points according to the estimated curve.</a:t>
            </a:r>
            <a:endParaRPr kumimoji="1" lang="en-US" altLang="en-US" dirty="0"/>
          </a:p>
        </p:txBody>
      </p:sp>
    </p:spTree>
    <p:extLst>
      <p:ext uri="{BB962C8B-B14F-4D97-AF65-F5344CB8AC3E}">
        <p14:creationId xmlns:p14="http://schemas.microsoft.com/office/powerpoint/2010/main" val="250476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Based on these observations, we propose Minimum Distance Prediction Sampling.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We train a low-cost MLP based estimator which gets initial 1/10 of the minimum distance curve as an input and outputs the rest of the curve using the training split of each point cloud dataset.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Sampling starts by performing FPS for 1/10 of the total iterations and estimating the full distance curve using the estimator.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Then, we divide the curve into multiple segments, perform ball query that identifies points within a radius of each segment boundary, and store the results to the corresponding exclusion lists.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Finally, at each sampling iteration, points that are close enough </a:t>
            </a:r>
            <a:r>
              <a:rPr lang="en" altLang="ko-KR" dirty="0"/>
              <a:t>to previously sampled points are excluded based on the exclusion list</a:t>
            </a:r>
            <a:r>
              <a:rPr kumimoji="1" lang="en-US" altLang="en-US" dirty="0"/>
              <a:t>, and </a:t>
            </a:r>
            <a:r>
              <a:rPr lang="en" altLang="ko-KR" dirty="0"/>
              <a:t>we randomly sample from the remaining candidates.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altLang="ko-KR" dirty="0"/>
              <a:t>Through this strategy, the sampled points closely follow the estimated distance curve, achieving a sampling quality comparable to that of FPS.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altLang="ko-KR" dirty="0"/>
              <a:t>MDPS much faster than original FPS because it only requires 1/10 of FPS iteration, distance calculations in exclusion list construction are fully parallelizable, and the use of exclusion list eliminates the need for distance calculations while sampling.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altLang="ko-KR"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1" lang="en-US" altLang="en-US" dirty="0"/>
          </a:p>
        </p:txBody>
      </p:sp>
    </p:spTree>
    <p:extLst>
      <p:ext uri="{BB962C8B-B14F-4D97-AF65-F5344CB8AC3E}">
        <p14:creationId xmlns:p14="http://schemas.microsoft.com/office/powerpoint/2010/main" val="3990831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Next, we look at neighbor search.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We observe that there are redundant distance computations across ball query, k-NN and distance curve segmentation of MDPS.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For example, </a:t>
            </a:r>
            <a:r>
              <a:rPr lang="en" altLang="ko-KR" dirty="0"/>
              <a:t>the distance between P0 and P7 gets computed several times – once in MDPS, again in k-NN and also in the ball query.</a:t>
            </a:r>
            <a:endParaRPr kumimoji="1" lang="en-US" altLang="en-US" dirty="0"/>
          </a:p>
        </p:txBody>
      </p:sp>
    </p:spTree>
    <p:extLst>
      <p:ext uri="{BB962C8B-B14F-4D97-AF65-F5344CB8AC3E}">
        <p14:creationId xmlns:p14="http://schemas.microsoft.com/office/powerpoint/2010/main" val="370914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Based on these observations, we propose redundancy free neighbor search.</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For k-NN, we can directly reuse the exclusion list to filter out the points that are too far away to be potential k-NN neighbors.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en-US" dirty="0"/>
              <a:t>For ball query, we add extra exclusion list while sampling and use this list for ball query. Since distance between points are calculated only once regardless of number of exclusion lists, this does not incur significant latency overhead.</a:t>
            </a:r>
          </a:p>
        </p:txBody>
      </p:sp>
    </p:spTree>
    <p:extLst>
      <p:ext uri="{BB962C8B-B14F-4D97-AF65-F5344CB8AC3E}">
        <p14:creationId xmlns:p14="http://schemas.microsoft.com/office/powerpoint/2010/main" val="390409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r>
              <a:rPr kumimoji="1" lang="en-US" altLang="en-US" dirty="0"/>
              <a:t>We apply our techniques to state-of-the-art PointNet++ based models and evaluate the performance on NVIDIA RTX 3090 GPU.</a:t>
            </a:r>
          </a:p>
          <a:p>
            <a:r>
              <a:rPr kumimoji="1" lang="en-US" altLang="en-US" dirty="0"/>
              <a:t>Our experiments demonstrate that FastPoint achieves geomean 2.55x end-to-end speedup with no impact on model accuracy.</a:t>
            </a:r>
            <a:endParaRPr kumimoji="1" lang="ko-Kore-KR" altLang="en-US" dirty="0"/>
          </a:p>
        </p:txBody>
      </p:sp>
    </p:spTree>
    <p:extLst>
      <p:ext uri="{BB962C8B-B14F-4D97-AF65-F5344CB8AC3E}">
        <p14:creationId xmlns:p14="http://schemas.microsoft.com/office/powerpoint/2010/main" val="46979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for listening to our talk. Please refer to the full paper for more details.</a:t>
            </a:r>
            <a:endParaRPr dirty="0"/>
          </a:p>
        </p:txBody>
      </p:sp>
    </p:spTree>
    <p:extLst>
      <p:ext uri="{BB962C8B-B14F-4D97-AF65-F5344CB8AC3E}">
        <p14:creationId xmlns:p14="http://schemas.microsoft.com/office/powerpoint/2010/main" val="172363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750808" y="4898003"/>
            <a:ext cx="393191" cy="245496"/>
          </a:xfrm>
          <a:prstGeom prst="rect">
            <a:avLst/>
          </a:prstGeom>
        </p:spPr>
        <p:txBody>
          <a:bodyPr spcFirstLastPara="1" wrap="square" lIns="36000" tIns="91425" rIns="36000" bIns="91425" anchor="ctr" anchorCtr="0">
            <a:noAutofit/>
          </a:bodyPr>
          <a:lstStyle>
            <a:lvl1pPr lvl="0">
              <a:buNone/>
              <a:defRPr sz="1000">
                <a:latin typeface="Century Gothic" panose="020B0502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70899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dirty="0"/>
          </a:p>
        </p:txBody>
      </p:sp>
      <p:sp>
        <p:nvSpPr>
          <p:cNvPr id="9" name="Google Shape;9;p1"/>
          <p:cNvSpPr txBox="1"/>
          <p:nvPr/>
        </p:nvSpPr>
        <p:spPr>
          <a:xfrm>
            <a:off x="410700" y="4694583"/>
            <a:ext cx="4124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latin typeface="Lato"/>
                <a:ea typeface="Lato"/>
                <a:cs typeface="Lato"/>
                <a:sym typeface="Lato"/>
              </a:rPr>
              <a:t>Department of CSE</a:t>
            </a:r>
            <a:endParaRPr sz="1000" dirty="0">
              <a:latin typeface="Lato"/>
              <a:ea typeface="Lato"/>
              <a:cs typeface="Lato"/>
              <a:sym typeface="Lato"/>
            </a:endParaRPr>
          </a:p>
          <a:p>
            <a:pPr marL="0" lvl="0" indent="0" algn="l" rtl="0">
              <a:spcBef>
                <a:spcPts val="0"/>
              </a:spcBef>
              <a:spcAft>
                <a:spcPts val="0"/>
              </a:spcAft>
              <a:buNone/>
            </a:pPr>
            <a:r>
              <a:rPr lang="en" sz="1000" dirty="0">
                <a:latin typeface="Lato"/>
                <a:ea typeface="Lato"/>
                <a:cs typeface="Lato"/>
                <a:sym typeface="Lato"/>
              </a:rPr>
              <a:t>Seoul National University</a:t>
            </a:r>
            <a:endParaRPr sz="1000" dirty="0">
              <a:latin typeface="Lato"/>
              <a:ea typeface="Lato"/>
              <a:cs typeface="Lato"/>
              <a:sym typeface="Lato"/>
            </a:endParaRPr>
          </a:p>
        </p:txBody>
      </p:sp>
      <p:pic>
        <p:nvPicPr>
          <p:cNvPr id="10" name="Google Shape;10;p1"/>
          <p:cNvPicPr preferRelativeResize="0"/>
          <p:nvPr/>
        </p:nvPicPr>
        <p:blipFill>
          <a:blip r:embed="rId4">
            <a:alphaModFix/>
          </a:blip>
          <a:stretch>
            <a:fillRect/>
          </a:stretch>
        </p:blipFill>
        <p:spPr>
          <a:xfrm>
            <a:off x="82000" y="4747331"/>
            <a:ext cx="373020" cy="369300"/>
          </a:xfrm>
          <a:prstGeom prst="rect">
            <a:avLst/>
          </a:prstGeom>
          <a:noFill/>
          <a:ln>
            <a:noFill/>
          </a:ln>
        </p:spPr>
      </p:pic>
      <p:sp>
        <p:nvSpPr>
          <p:cNvPr id="2" name="직사각형 1">
            <a:extLst>
              <a:ext uri="{FF2B5EF4-FFF2-40B4-BE49-F238E27FC236}">
                <a16:creationId xmlns:a16="http://schemas.microsoft.com/office/drawing/2014/main" id="{9230F4A2-6CBA-D841-B72E-06A4E4C07680}"/>
              </a:ext>
            </a:extLst>
          </p:cNvPr>
          <p:cNvSpPr/>
          <p:nvPr userDrawn="1"/>
        </p:nvSpPr>
        <p:spPr>
          <a:xfrm>
            <a:off x="2097024" y="4887884"/>
            <a:ext cx="7046977" cy="25561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ko-Kore-KR" sz="1000" b="1" dirty="0">
                <a:solidFill>
                  <a:sysClr val="windowText" lastClr="000000"/>
                </a:solidFill>
                <a:latin typeface="Century Gothic" panose="020B0502020202020204" pitchFamily="34" charset="0"/>
                <a:ea typeface="Lato" panose="020F0502020204030203" pitchFamily="34" charset="0"/>
                <a:cs typeface="Lato" panose="020F0502020204030203" pitchFamily="34" charset="0"/>
              </a:rPr>
              <a:t>Donghyun Lee </a:t>
            </a:r>
            <a:r>
              <a:rPr lang="en-US" altLang="ko-Kore-KR" sz="1000" dirty="0">
                <a:solidFill>
                  <a:sysClr val="windowText" lastClr="000000"/>
                </a:solidFill>
                <a:latin typeface="Century Gothic" panose="020B0502020202020204" pitchFamily="34" charset="0"/>
                <a:ea typeface="Lato" panose="020F0502020204030203" pitchFamily="34" charset="0"/>
                <a:cs typeface="Lato" panose="020F0502020204030203" pitchFamily="34" charset="0"/>
              </a:rPr>
              <a:t>“FastPoint: Accelerating 3D Point Cloud Model Inference via Sample Point Distance Prediction</a:t>
            </a:r>
            <a:r>
              <a:rPr lang="en" altLang="ko-Kore-KR" sz="1000" dirty="0">
                <a:solidFill>
                  <a:sysClr val="windowText" lastClr="000000"/>
                </a:solidFill>
                <a:latin typeface="Century Gothic" panose="020B0502020202020204" pitchFamily="34" charset="0"/>
                <a:ea typeface="Lato" panose="020F0502020204030203" pitchFamily="34" charset="0"/>
                <a:cs typeface="Lato" panose="020F0502020204030203" pitchFamily="34" charset="0"/>
              </a:rPr>
              <a:t>”</a:t>
            </a:r>
            <a:endParaRPr kumimoji="1" lang="ko-Kore-KR" altLang="en-US" sz="1000" dirty="0">
              <a:solidFill>
                <a:sysClr val="windowText" lastClr="000000"/>
              </a:solidFill>
              <a:latin typeface="Century Gothic" panose="020B0502020202020204" pitchFamily="34" charset="0"/>
              <a:cs typeface="Lato" panose="020F0502020204030203" pitchFamily="34" charset="0"/>
            </a:endParaRPr>
          </a:p>
        </p:txBody>
      </p:sp>
      <p:sp>
        <p:nvSpPr>
          <p:cNvPr id="3" name="슬라이드 번호 개체 틀 2">
            <a:extLst>
              <a:ext uri="{FF2B5EF4-FFF2-40B4-BE49-F238E27FC236}">
                <a16:creationId xmlns:a16="http://schemas.microsoft.com/office/drawing/2014/main" id="{74357805-1D56-984A-BE17-0B258ECF5025}"/>
              </a:ext>
            </a:extLst>
          </p:cNvPr>
          <p:cNvSpPr>
            <a:spLocks noGrp="1"/>
          </p:cNvSpPr>
          <p:nvPr>
            <p:ph type="sldNum" sz="quarter" idx="4"/>
          </p:nvPr>
        </p:nvSpPr>
        <p:spPr>
          <a:xfrm>
            <a:off x="8832300" y="4895835"/>
            <a:ext cx="311700" cy="255617"/>
          </a:xfrm>
          <a:prstGeom prst="rect">
            <a:avLst/>
          </a:prstGeom>
        </p:spPr>
        <p:txBody>
          <a:bodyPr vert="horz" lIns="36000" tIns="45720" rIns="36000" bIns="45720" rtlCol="0" anchor="ctr"/>
          <a:lstStyle>
            <a:lvl1pPr algn="r">
              <a:defRPr sz="1000">
                <a:solidFill>
                  <a:schemeClr val="tx1">
                    <a:tint val="75000"/>
                  </a:schemeClr>
                </a:solidFill>
                <a:latin typeface="Century Gothic" panose="020B0502020202020204" pitchFamily="34" charset="0"/>
              </a:defRPr>
            </a:lvl1pPr>
          </a:lstStyle>
          <a:p>
            <a:r>
              <a:rPr kumimoji="1" lang="en-US" altLang="en-US" dirty="0"/>
              <a:t>  </a:t>
            </a:r>
            <a:fld id="{2DB07A8D-857C-4B49-989C-4AE21261BEC4}" type="slidenum">
              <a:rPr kumimoji="1" lang="ko-Kore-KR" altLang="en-US" smtClean="0"/>
              <a:pPr/>
              <a:t>‹#›</a:t>
            </a:fld>
            <a:endParaRPr kumimoji="1" lang="ko-Kore-KR" alt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185"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dirty="0"/>
          </a:p>
        </p:txBody>
      </p:sp>
      <p:sp>
        <p:nvSpPr>
          <p:cNvPr id="9" name="Google Shape;9;p1"/>
          <p:cNvSpPr txBox="1"/>
          <p:nvPr/>
        </p:nvSpPr>
        <p:spPr>
          <a:xfrm>
            <a:off x="410700" y="4693265"/>
            <a:ext cx="4124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latin typeface="Lato"/>
                <a:ea typeface="Lato"/>
                <a:cs typeface="Lato"/>
                <a:sym typeface="Lato"/>
              </a:rPr>
              <a:t>Department of CSE</a:t>
            </a:r>
            <a:endParaRPr sz="1000" dirty="0">
              <a:latin typeface="Lato"/>
              <a:ea typeface="Lato"/>
              <a:cs typeface="Lato"/>
              <a:sym typeface="Lato"/>
            </a:endParaRPr>
          </a:p>
          <a:p>
            <a:pPr marL="0" lvl="0" indent="0" algn="l" rtl="0">
              <a:spcBef>
                <a:spcPts val="0"/>
              </a:spcBef>
              <a:spcAft>
                <a:spcPts val="0"/>
              </a:spcAft>
              <a:buNone/>
            </a:pPr>
            <a:r>
              <a:rPr lang="en" sz="1000" dirty="0">
                <a:latin typeface="Lato"/>
                <a:ea typeface="Lato"/>
                <a:cs typeface="Lato"/>
                <a:sym typeface="Lato"/>
              </a:rPr>
              <a:t>Seoul National University</a:t>
            </a:r>
            <a:endParaRPr sz="1000" dirty="0">
              <a:latin typeface="Lato"/>
              <a:ea typeface="Lato"/>
              <a:cs typeface="Lato"/>
              <a:sym typeface="Lato"/>
            </a:endParaRPr>
          </a:p>
        </p:txBody>
      </p:sp>
      <p:pic>
        <p:nvPicPr>
          <p:cNvPr id="10" name="Google Shape;10;p1"/>
          <p:cNvPicPr preferRelativeResize="0"/>
          <p:nvPr/>
        </p:nvPicPr>
        <p:blipFill>
          <a:blip r:embed="rId3">
            <a:alphaModFix/>
          </a:blip>
          <a:stretch>
            <a:fillRect/>
          </a:stretch>
        </p:blipFill>
        <p:spPr>
          <a:xfrm>
            <a:off x="82000" y="4748400"/>
            <a:ext cx="373020" cy="369300"/>
          </a:xfrm>
          <a:prstGeom prst="rect">
            <a:avLst/>
          </a:prstGeom>
          <a:noFill/>
          <a:ln>
            <a:noFill/>
          </a:ln>
        </p:spPr>
      </p:pic>
      <p:sp>
        <p:nvSpPr>
          <p:cNvPr id="2" name="직사각형 1">
            <a:extLst>
              <a:ext uri="{FF2B5EF4-FFF2-40B4-BE49-F238E27FC236}">
                <a16:creationId xmlns:a16="http://schemas.microsoft.com/office/drawing/2014/main" id="{9230F4A2-6CBA-D841-B72E-06A4E4C07680}"/>
              </a:ext>
            </a:extLst>
          </p:cNvPr>
          <p:cNvSpPr/>
          <p:nvPr userDrawn="1"/>
        </p:nvSpPr>
        <p:spPr>
          <a:xfrm>
            <a:off x="3779520" y="4887900"/>
            <a:ext cx="5364480" cy="2556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0" bIns="0" rtlCol="0" anchor="ct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ko-Kore-KR" sz="1000" b="0" i="0" u="none" strike="noStrike" cap="none" dirty="0">
                <a:solidFill>
                  <a:schemeClr val="tx1"/>
                </a:solidFill>
                <a:effectLst/>
                <a:latin typeface="Century Gothic" panose="020B0502020202020204" pitchFamily="34" charset="0"/>
                <a:ea typeface="+mn-ea"/>
                <a:cs typeface="+mn-cs"/>
                <a:sym typeface="Arial"/>
              </a:rPr>
              <a:t>IEEE/CVF International Conference on Computer Vision</a:t>
            </a:r>
            <a:r>
              <a:rPr lang="en" altLang="ko-Kore-KR" sz="1000" b="0" i="0" u="none" strike="noStrike" cap="none" dirty="0">
                <a:solidFill>
                  <a:schemeClr val="tx1"/>
                </a:solidFill>
                <a:effectLst/>
                <a:latin typeface="Century Gothic" panose="020B0502020202020204" pitchFamily="34" charset="0"/>
                <a:ea typeface="+mn-ea"/>
                <a:cs typeface="+mn-cs"/>
                <a:sym typeface="Arial"/>
              </a:rPr>
              <a:t> (ICCV 2025), Honolulu, Hawaii</a:t>
            </a:r>
          </a:p>
        </p:txBody>
      </p:sp>
    </p:spTree>
    <p:extLst>
      <p:ext uri="{BB962C8B-B14F-4D97-AF65-F5344CB8AC3E}">
        <p14:creationId xmlns:p14="http://schemas.microsoft.com/office/powerpoint/2010/main" val="2519122891"/>
      </p:ext>
    </p:extLst>
  </p:cSld>
  <p:clrMap bg1="lt1" tx1="dk1" bg2="dk2" tx2="lt2" accent1="accent1" accent2="accent2" accent3="accent3" accent4="accent4" accent5="accent5" accent6="accent6" hlink="hlink" folHlink="folHlink"/>
  <p:sldLayoutIdLst>
    <p:sldLayoutId id="214748367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185"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yejinlee@snu.ac.kr"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hyperlink" Target="https://github.com/SNU-ARC/Frugal_PN_Training" TargetMode="External"/><Relationship Id="rId3" Type="http://schemas.openxmlformats.org/officeDocument/2006/relationships/hyperlink" Target="mailto:yejinlee@snu.ac.kr" TargetMode="External"/><Relationship Id="rId7" Type="http://schemas.openxmlformats.org/officeDocument/2006/relationships/hyperlink" Target="https://github.com/SNU-ARC"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arc.snu.ac.kr/pubs/iccv25_fastpoint.pdf" TargetMode="Externa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77492" y="1389873"/>
            <a:ext cx="8981267" cy="1181877"/>
          </a:xfrm>
          <a:prstGeom prst="rect">
            <a:avLst/>
          </a:prstGeom>
        </p:spPr>
        <p:txBody>
          <a:bodyPr spcFirstLastPara="1" wrap="square" lIns="91425" tIns="91425" rIns="91425" bIns="91425" anchor="b" anchorCtr="0">
            <a:noAutofit/>
          </a:bodyPr>
          <a:lstStyle/>
          <a:p>
            <a:pPr lvl="0"/>
            <a:r>
              <a:rPr lang="en" altLang="ko-Kore-KR" sz="3300" dirty="0"/>
              <a:t>FastPoint: Accelerating 3D Point Cloud Model Inference via Sample Point Distance Prediction</a:t>
            </a:r>
            <a:endParaRPr lang="en" sz="3300" dirty="0"/>
          </a:p>
        </p:txBody>
      </p:sp>
      <p:graphicFrame>
        <p:nvGraphicFramePr>
          <p:cNvPr id="3" name="표 3">
            <a:extLst>
              <a:ext uri="{FF2B5EF4-FFF2-40B4-BE49-F238E27FC236}">
                <a16:creationId xmlns:a16="http://schemas.microsoft.com/office/drawing/2014/main" id="{49B64A21-0000-7746-B841-32EAFA3DBDDB}"/>
              </a:ext>
            </a:extLst>
          </p:cNvPr>
          <p:cNvGraphicFramePr>
            <a:graphicFrameLocks noGrp="1"/>
          </p:cNvGraphicFramePr>
          <p:nvPr>
            <p:extLst>
              <p:ext uri="{D42A27DB-BD31-4B8C-83A1-F6EECF244321}">
                <p14:modId xmlns:p14="http://schemas.microsoft.com/office/powerpoint/2010/main" val="143943613"/>
              </p:ext>
            </p:extLst>
          </p:nvPr>
        </p:nvGraphicFramePr>
        <p:xfrm>
          <a:off x="444885" y="3325725"/>
          <a:ext cx="8674417" cy="611312"/>
        </p:xfrm>
        <a:graphic>
          <a:graphicData uri="http://schemas.openxmlformats.org/drawingml/2006/table">
            <a:tbl>
              <a:tblPr firstRow="1" bandRow="1">
                <a:tableStyleId>{2D5ABB26-0587-4C30-8999-92F81FD0307C}</a:tableStyleId>
              </a:tblPr>
              <a:tblGrid>
                <a:gridCol w="2068786">
                  <a:extLst>
                    <a:ext uri="{9D8B030D-6E8A-4147-A177-3AD203B41FA5}">
                      <a16:colId xmlns:a16="http://schemas.microsoft.com/office/drawing/2014/main" val="1646275633"/>
                    </a:ext>
                  </a:extLst>
                </a:gridCol>
                <a:gridCol w="2201877">
                  <a:extLst>
                    <a:ext uri="{9D8B030D-6E8A-4147-A177-3AD203B41FA5}">
                      <a16:colId xmlns:a16="http://schemas.microsoft.com/office/drawing/2014/main" val="3709594899"/>
                    </a:ext>
                  </a:extLst>
                </a:gridCol>
                <a:gridCol w="2201877">
                  <a:extLst>
                    <a:ext uri="{9D8B030D-6E8A-4147-A177-3AD203B41FA5}">
                      <a16:colId xmlns:a16="http://schemas.microsoft.com/office/drawing/2014/main" val="3948139281"/>
                    </a:ext>
                  </a:extLst>
                </a:gridCol>
                <a:gridCol w="2201877">
                  <a:extLst>
                    <a:ext uri="{9D8B030D-6E8A-4147-A177-3AD203B41FA5}">
                      <a16:colId xmlns:a16="http://schemas.microsoft.com/office/drawing/2014/main" val="1193608026"/>
                    </a:ext>
                  </a:extLst>
                </a:gridCol>
              </a:tblGrid>
              <a:tr h="315601">
                <a:tc>
                  <a:txBody>
                    <a:bodyPr/>
                    <a:lstStyle/>
                    <a:p>
                      <a:r>
                        <a:rPr lang="en-US" altLang="ko-KR" sz="1500" b="1" dirty="0">
                          <a:solidFill>
                            <a:srgbClr val="385296"/>
                          </a:solidFill>
                          <a:latin typeface="Lato" panose="020F0502020204030203" pitchFamily="34" charset="0"/>
                          <a:ea typeface="Lato" panose="020F0502020204030203" pitchFamily="34" charset="0"/>
                          <a:cs typeface="Lato" panose="020F0502020204030203" pitchFamily="34" charset="0"/>
                        </a:rPr>
                        <a:t>Donghyun Lee </a:t>
                      </a:r>
                      <a:endParaRPr lang="ko-Kore-KR" altLang="en-US" sz="1500" b="1" dirty="0">
                        <a:solidFill>
                          <a:srgbClr val="385296"/>
                        </a:solidFill>
                        <a:latin typeface="Lato" panose="020F0502020204030203" pitchFamily="34" charset="0"/>
                        <a:cs typeface="Lato" panose="020F0502020204030203" pitchFamily="34" charset="0"/>
                      </a:endParaRPr>
                    </a:p>
                  </a:txBody>
                  <a:tcPr anchor="ctr"/>
                </a:tc>
                <a:tc>
                  <a:txBody>
                    <a:bodyPr/>
                    <a:lstStyle/>
                    <a:p>
                      <a:r>
                        <a:rPr lang="en-US" altLang="ko-KR" sz="1500" dirty="0">
                          <a:solidFill>
                            <a:srgbClr val="595959"/>
                          </a:solidFill>
                          <a:latin typeface="Lato" panose="020F0502020204030203" pitchFamily="34" charset="0"/>
                          <a:ea typeface="Lato" panose="020F0502020204030203" pitchFamily="34" charset="0"/>
                          <a:cs typeface="Lato" panose="020F0502020204030203" pitchFamily="34" charset="0"/>
                        </a:rPr>
                        <a:t>Dawoon Jeong</a:t>
                      </a:r>
                      <a:endParaRPr lang="ko-Kore-KR" altLang="en-US" sz="1500" dirty="0">
                        <a:latin typeface="Lato" panose="020F0502020204030203" pitchFamily="34" charset="0"/>
                        <a:cs typeface="Lato" panose="020F0502020204030203" pitchFamily="34" charset="0"/>
                      </a:endParaRPr>
                    </a:p>
                  </a:txBody>
                  <a:tcPr anchor="ctr"/>
                </a:tc>
                <a:tc>
                  <a:txBody>
                    <a:bodyPr/>
                    <a:lstStyle/>
                    <a:p>
                      <a:r>
                        <a:rPr lang="en-US" altLang="ko-KR" sz="1500" dirty="0">
                          <a:solidFill>
                            <a:srgbClr val="595959"/>
                          </a:solidFill>
                          <a:latin typeface="Lato" panose="020F0502020204030203" pitchFamily="34" charset="0"/>
                          <a:ea typeface="Lato" panose="020F0502020204030203" pitchFamily="34" charset="0"/>
                          <a:cs typeface="Lato" panose="020F0502020204030203" pitchFamily="34" charset="0"/>
                        </a:rPr>
                        <a:t>Jae W. Lee</a:t>
                      </a:r>
                      <a:endParaRPr lang="ko-Kore-KR" altLang="en-US" sz="1500" dirty="0">
                        <a:latin typeface="Lato" panose="020F0502020204030203" pitchFamily="34" charset="0"/>
                        <a:cs typeface="Lato" panose="020F0502020204030203" pitchFamily="34" charset="0"/>
                      </a:endParaRPr>
                    </a:p>
                  </a:txBody>
                  <a:tcPr anchor="ctr"/>
                </a:tc>
                <a:tc>
                  <a:txBody>
                    <a:bodyPr/>
                    <a:lstStyle/>
                    <a:p>
                      <a:r>
                        <a:rPr lang="en-US" altLang="ko-KR" sz="1500" dirty="0">
                          <a:solidFill>
                            <a:srgbClr val="595959"/>
                          </a:solidFill>
                          <a:latin typeface="Lato" panose="020F0502020204030203" pitchFamily="34" charset="0"/>
                          <a:ea typeface="Lato" panose="020F0502020204030203" pitchFamily="34" charset="0"/>
                          <a:cs typeface="Lato" panose="020F0502020204030203" pitchFamily="34" charset="0"/>
                        </a:rPr>
                        <a:t>Hongil Yoon</a:t>
                      </a:r>
                      <a:endParaRPr lang="ko-Kore-KR" altLang="en-US" sz="1500" dirty="0">
                        <a:latin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3527552377"/>
                  </a:ext>
                </a:extLst>
              </a:tr>
              <a:tr h="291272">
                <a:tc>
                  <a:txBody>
                    <a:bodyPr/>
                    <a:lstStyle/>
                    <a:p>
                      <a:r>
                        <a:rPr lang="en-US" altLang="ko-Kore-KR" sz="1100" dirty="0">
                          <a:solidFill>
                            <a:srgbClr val="595959"/>
                          </a:solidFill>
                          <a:latin typeface="Lato" panose="020F0502020204030203" pitchFamily="34" charset="0"/>
                          <a:ea typeface="Lato" panose="020F0502020204030203" pitchFamily="34" charset="0"/>
                          <a:cs typeface="Lato" panose="020F0502020204030203" pitchFamily="34" charset="0"/>
                        </a:rPr>
                        <a:t>      </a:t>
                      </a:r>
                      <a:r>
                        <a:rPr lang="ko-KR" altLang="en-US" sz="1100" dirty="0">
                          <a:solidFill>
                            <a:srgbClr val="595959"/>
                          </a:solidFill>
                          <a:latin typeface="Lato" panose="020F0502020204030203" pitchFamily="34" charset="0"/>
                          <a:cs typeface="Lato" panose="020F0502020204030203" pitchFamily="34" charset="0"/>
                        </a:rPr>
                        <a:t> </a:t>
                      </a:r>
                      <a:r>
                        <a:rPr lang="en-US" altLang="ko-Kore-KR" sz="1100" dirty="0">
                          <a:solidFill>
                            <a:schemeClr val="accent5">
                              <a:lumMod val="75000"/>
                            </a:schemeClr>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eudh1206@snu.ac.kr</a:t>
                      </a:r>
                      <a:endParaRPr lang="ko-Kore-KR" altLang="en-US" sz="1100" dirty="0">
                        <a:solidFill>
                          <a:schemeClr val="accent5">
                            <a:lumMod val="75000"/>
                          </a:schemeClr>
                        </a:solidFill>
                        <a:latin typeface="Lato" panose="020F0502020204030203" pitchFamily="34" charset="0"/>
                        <a:cs typeface="Lato"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ko-KR" altLang="en-US" sz="1100" dirty="0">
                          <a:solidFill>
                            <a:srgbClr val="595959"/>
                          </a:solidFill>
                          <a:latin typeface="Lato" panose="020F0502020204030203" pitchFamily="34" charset="0"/>
                          <a:cs typeface="Lato" panose="020F0502020204030203" pitchFamily="34" charset="0"/>
                        </a:rPr>
                        <a:t>       </a:t>
                      </a:r>
                      <a:r>
                        <a:rPr lang="en" altLang="ko-KR" sz="1100" dirty="0">
                          <a:solidFill>
                            <a:srgbClr val="595959"/>
                          </a:solidFill>
                          <a:latin typeface="Lato" panose="020F0502020204030203" pitchFamily="34" charset="0"/>
                          <a:cs typeface="Lato" panose="020F0502020204030203" pitchFamily="34" charset="0"/>
                        </a:rPr>
                        <a:t>daun20211</a:t>
                      </a:r>
                      <a:r>
                        <a:rPr lang="en" altLang="ko-Kore-KR" sz="1100" dirty="0">
                          <a:solidFill>
                            <a:srgbClr val="595959"/>
                          </a:solidFill>
                          <a:latin typeface="Lato" panose="020F0502020204030203" pitchFamily="34" charset="0"/>
                          <a:ea typeface="Lato" panose="020F0502020204030203" pitchFamily="34" charset="0"/>
                          <a:cs typeface="Lato" panose="020F0502020204030203" pitchFamily="34" charset="0"/>
                        </a:rPr>
                        <a:t>@snu.ac.kr</a:t>
                      </a:r>
                      <a:endParaRPr lang="ko-Kore-KR" altLang="en-US" sz="1100" dirty="0">
                        <a:solidFill>
                          <a:srgbClr val="595959"/>
                        </a:solidFill>
                        <a:latin typeface="Lato" panose="020F0502020204030203" pitchFamily="34" charset="0"/>
                        <a:cs typeface="Lato" panose="020F0502020204030203" pitchFamily="34" charset="0"/>
                      </a:endParaRPr>
                    </a:p>
                  </a:txBody>
                  <a:tcPr/>
                </a:tc>
                <a:tc>
                  <a:txBody>
                    <a:bodyPr/>
                    <a:lstStyle/>
                    <a:p>
                      <a:r>
                        <a:rPr lang="en" altLang="ko-Kore-KR" sz="1100" dirty="0">
                          <a:solidFill>
                            <a:srgbClr val="595959"/>
                          </a:solidFill>
                          <a:latin typeface="Lato" panose="020F0502020204030203" pitchFamily="34" charset="0"/>
                          <a:ea typeface="Lato" panose="020F0502020204030203" pitchFamily="34" charset="0"/>
                          <a:cs typeface="Lato" panose="020F0502020204030203" pitchFamily="34" charset="0"/>
                        </a:rPr>
                        <a:t>       jaewlee@snu.ac.kr</a:t>
                      </a:r>
                      <a:endParaRPr lang="ko-Kore-KR" altLang="en-US" sz="1100" dirty="0">
                        <a:solidFill>
                          <a:srgbClr val="595959"/>
                        </a:solidFill>
                        <a:latin typeface="Lato" panose="020F0502020204030203" pitchFamily="34" charset="0"/>
                        <a:cs typeface="Lato" panose="020F0502020204030203" pitchFamily="34" charset="0"/>
                      </a:endParaRPr>
                    </a:p>
                  </a:txBody>
                  <a:tcPr/>
                </a:tc>
                <a:tc>
                  <a:txBody>
                    <a:bodyPr/>
                    <a:lstStyle/>
                    <a:p>
                      <a:r>
                        <a:rPr lang="en" altLang="ko-Kore-KR" sz="1100" dirty="0">
                          <a:solidFill>
                            <a:srgbClr val="595959"/>
                          </a:solidFill>
                          <a:latin typeface="Lato" panose="020F0502020204030203" pitchFamily="34" charset="0"/>
                          <a:ea typeface="Lato" panose="020F0502020204030203" pitchFamily="34" charset="0"/>
                          <a:cs typeface="Lato" panose="020F0502020204030203" pitchFamily="34" charset="0"/>
                        </a:rPr>
                        <a:t>       hongilyoon@google.com</a:t>
                      </a:r>
                      <a:endParaRPr lang="ko-Kore-KR" altLang="en-US" sz="1100" dirty="0">
                        <a:solidFill>
                          <a:srgbClr val="595959"/>
                        </a:solidFill>
                        <a:latin typeface="Lato" panose="020F0502020204030203" pitchFamily="34" charset="0"/>
                        <a:cs typeface="Lato" panose="020F0502020204030203" pitchFamily="34" charset="0"/>
                      </a:endParaRPr>
                    </a:p>
                  </a:txBody>
                  <a:tcPr/>
                </a:tc>
                <a:extLst>
                  <a:ext uri="{0D108BD9-81ED-4DB2-BD59-A6C34878D82A}">
                    <a16:rowId xmlns:a16="http://schemas.microsoft.com/office/drawing/2014/main" val="2990842271"/>
                  </a:ext>
                </a:extLst>
              </a:tr>
            </a:tbl>
          </a:graphicData>
        </a:graphic>
      </p:graphicFrame>
      <p:pic>
        <p:nvPicPr>
          <p:cNvPr id="10" name="그래픽 9" descr="봉투 단색으로 채워진">
            <a:extLst>
              <a:ext uri="{FF2B5EF4-FFF2-40B4-BE49-F238E27FC236}">
                <a16:creationId xmlns:a16="http://schemas.microsoft.com/office/drawing/2014/main" id="{ABE9A0A9-7071-5340-ACB1-373EC56A88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0480" y="3648721"/>
            <a:ext cx="266371" cy="266371"/>
          </a:xfrm>
          <a:prstGeom prst="rect">
            <a:avLst/>
          </a:prstGeom>
        </p:spPr>
      </p:pic>
      <p:pic>
        <p:nvPicPr>
          <p:cNvPr id="5" name="그래픽 4" descr="봉투 단색으로 채워진">
            <a:extLst>
              <a:ext uri="{FF2B5EF4-FFF2-40B4-BE49-F238E27FC236}">
                <a16:creationId xmlns:a16="http://schemas.microsoft.com/office/drawing/2014/main" id="{296FE0B5-4AE9-D94F-BE49-80EE22F6EA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7009" y="3648721"/>
            <a:ext cx="266371" cy="266371"/>
          </a:xfrm>
          <a:prstGeom prst="rect">
            <a:avLst/>
          </a:prstGeom>
        </p:spPr>
      </p:pic>
      <p:pic>
        <p:nvPicPr>
          <p:cNvPr id="6" name="그래픽 5" descr="봉투 단색으로 채워진">
            <a:extLst>
              <a:ext uri="{FF2B5EF4-FFF2-40B4-BE49-F238E27FC236}">
                <a16:creationId xmlns:a16="http://schemas.microsoft.com/office/drawing/2014/main" id="{DBED935E-DB9D-1E46-8290-8A08FBE1BC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0779" y="3648720"/>
            <a:ext cx="266371" cy="266371"/>
          </a:xfrm>
          <a:prstGeom prst="rect">
            <a:avLst/>
          </a:prstGeom>
        </p:spPr>
      </p:pic>
      <p:pic>
        <p:nvPicPr>
          <p:cNvPr id="7" name="그래픽 6" descr="봉투 단색으로 채워진">
            <a:extLst>
              <a:ext uri="{FF2B5EF4-FFF2-40B4-BE49-F238E27FC236}">
                <a16:creationId xmlns:a16="http://schemas.microsoft.com/office/drawing/2014/main" id="{46A34591-92A9-C64B-A210-7A6B65F26E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9539" y="3648720"/>
            <a:ext cx="266371" cy="266371"/>
          </a:xfrm>
          <a:prstGeom prst="rect">
            <a:avLst/>
          </a:prstGeom>
        </p:spPr>
      </p:pic>
    </p:spTree>
  </p:cSld>
  <p:clrMapOvr>
    <a:masterClrMapping/>
  </p:clrMapOvr>
  <p:transition spd="slow" advTm="78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C835A45-2198-DC4A-A01F-33F0E890816F}"/>
              </a:ext>
            </a:extLst>
          </p:cNvPr>
          <p:cNvSpPr>
            <a:spLocks noGrp="1"/>
          </p:cNvSpPr>
          <p:nvPr>
            <p:ph type="title"/>
          </p:nvPr>
        </p:nvSpPr>
        <p:spPr/>
        <p:txBody>
          <a:bodyPr>
            <a:normAutofit fontScale="90000"/>
          </a:bodyPr>
          <a:lstStyle/>
          <a:p>
            <a:r>
              <a:rPr kumimoji="1" lang="en-US" altLang="ko-Kore-KR" dirty="0"/>
              <a:t>Deep Learning on 3D Point Clouds</a:t>
            </a:r>
            <a:endParaRPr kumimoji="1" lang="ko-Kore-KR" altLang="en-US" dirty="0"/>
          </a:p>
        </p:txBody>
      </p:sp>
      <p:sp>
        <p:nvSpPr>
          <p:cNvPr id="4" name="슬라이드 번호 개체 틀 3">
            <a:extLst>
              <a:ext uri="{FF2B5EF4-FFF2-40B4-BE49-F238E27FC236}">
                <a16:creationId xmlns:a16="http://schemas.microsoft.com/office/drawing/2014/main" id="{1DBCB4A0-7ED4-BF4C-9B5C-DE870B989D85}"/>
              </a:ext>
            </a:extLst>
          </p:cNvPr>
          <p:cNvSpPr>
            <a:spLocks noGrp="1"/>
          </p:cNvSpPr>
          <p:nvPr>
            <p:ph type="sldNum" idx="12"/>
          </p:nvPr>
        </p:nvSpPr>
        <p:spPr/>
        <p:txBody>
          <a:bodyPr/>
          <a:lstStyle/>
          <a:p>
            <a:fld id="{00000000-1234-1234-1234-123412341234}" type="slidenum">
              <a:rPr lang="en" smtClean="0"/>
              <a:pPr/>
              <a:t>2</a:t>
            </a:fld>
            <a:endParaRPr lang="en" dirty="0"/>
          </a:p>
        </p:txBody>
      </p:sp>
      <p:sp>
        <p:nvSpPr>
          <p:cNvPr id="17" name="텍스트 개체 틀 18">
            <a:extLst>
              <a:ext uri="{FF2B5EF4-FFF2-40B4-BE49-F238E27FC236}">
                <a16:creationId xmlns:a16="http://schemas.microsoft.com/office/drawing/2014/main" id="{3C0B1E7C-6854-BE47-9199-06C0415F0B24}"/>
              </a:ext>
            </a:extLst>
          </p:cNvPr>
          <p:cNvSpPr>
            <a:spLocks noGrp="1"/>
          </p:cNvSpPr>
          <p:nvPr>
            <p:ph type="body" idx="1"/>
          </p:nvPr>
        </p:nvSpPr>
        <p:spPr>
          <a:xfrm>
            <a:off x="311700" y="1152475"/>
            <a:ext cx="8520600" cy="1845451"/>
          </a:xfrm>
        </p:spPr>
        <p:txBody>
          <a:bodyPr/>
          <a:lstStyle/>
          <a:p>
            <a:r>
              <a:rPr lang="en-US" altLang="ko-KR" dirty="0"/>
              <a:t>Since the release of PointNet and PointNet++, various 3D point cloud models have been proposed, enhancing the model performance and efficiency.</a:t>
            </a:r>
            <a:endParaRPr lang="en-US" altLang="ko-KR" b="1" i="1" dirty="0">
              <a:solidFill>
                <a:srgbClr val="E54073"/>
              </a:solidFill>
            </a:endParaRPr>
          </a:p>
          <a:p>
            <a:r>
              <a:rPr lang="en-US" altLang="ko-KR" dirty="0"/>
              <a:t>These models all share similar model architecture, utilizing Set Abstraction and Feature Propagation layers as core components.</a:t>
            </a:r>
            <a:endParaRPr lang="en-US" altLang="ko-KR" b="1" i="1" dirty="0">
              <a:solidFill>
                <a:srgbClr val="E54073"/>
              </a:solidFill>
            </a:endParaRPr>
          </a:p>
        </p:txBody>
      </p:sp>
      <p:pic>
        <p:nvPicPr>
          <p:cNvPr id="96" name="그림 95">
            <a:extLst>
              <a:ext uri="{FF2B5EF4-FFF2-40B4-BE49-F238E27FC236}">
                <a16:creationId xmlns:a16="http://schemas.microsoft.com/office/drawing/2014/main" id="{B905FCC0-7B6E-D9F1-252F-041CCB856A78}"/>
              </a:ext>
            </a:extLst>
          </p:cNvPr>
          <p:cNvPicPr>
            <a:picLocks noChangeAspect="1"/>
          </p:cNvPicPr>
          <p:nvPr/>
        </p:nvPicPr>
        <p:blipFill>
          <a:blip r:embed="rId3"/>
          <a:stretch>
            <a:fillRect/>
          </a:stretch>
        </p:blipFill>
        <p:spPr>
          <a:xfrm>
            <a:off x="551916" y="2868999"/>
            <a:ext cx="3938466" cy="1648462"/>
          </a:xfrm>
          <a:prstGeom prst="rect">
            <a:avLst/>
          </a:prstGeom>
        </p:spPr>
      </p:pic>
      <p:pic>
        <p:nvPicPr>
          <p:cNvPr id="97" name="그림 96">
            <a:extLst>
              <a:ext uri="{FF2B5EF4-FFF2-40B4-BE49-F238E27FC236}">
                <a16:creationId xmlns:a16="http://schemas.microsoft.com/office/drawing/2014/main" id="{F7CF0BEA-8392-0D74-DAD6-CEF9ABEDBAB7}"/>
              </a:ext>
            </a:extLst>
          </p:cNvPr>
          <p:cNvPicPr>
            <a:picLocks noChangeAspect="1"/>
          </p:cNvPicPr>
          <p:nvPr/>
        </p:nvPicPr>
        <p:blipFill>
          <a:blip r:embed="rId4"/>
          <a:stretch>
            <a:fillRect/>
          </a:stretch>
        </p:blipFill>
        <p:spPr>
          <a:xfrm>
            <a:off x="5366142" y="2801434"/>
            <a:ext cx="3309598" cy="510542"/>
          </a:xfrm>
          <a:prstGeom prst="rect">
            <a:avLst/>
          </a:prstGeom>
          <a:ln>
            <a:solidFill>
              <a:schemeClr val="tx1"/>
            </a:solidFill>
          </a:ln>
        </p:spPr>
      </p:pic>
      <p:pic>
        <p:nvPicPr>
          <p:cNvPr id="98" name="그림 97">
            <a:extLst>
              <a:ext uri="{FF2B5EF4-FFF2-40B4-BE49-F238E27FC236}">
                <a16:creationId xmlns:a16="http://schemas.microsoft.com/office/drawing/2014/main" id="{1A87E24A-5D56-E6F7-8178-B0383B07D98F}"/>
              </a:ext>
            </a:extLst>
          </p:cNvPr>
          <p:cNvPicPr>
            <a:picLocks noChangeAspect="1"/>
          </p:cNvPicPr>
          <p:nvPr/>
        </p:nvPicPr>
        <p:blipFill>
          <a:blip r:embed="rId5"/>
          <a:stretch>
            <a:fillRect/>
          </a:stretch>
        </p:blipFill>
        <p:spPr>
          <a:xfrm>
            <a:off x="5123397" y="3056705"/>
            <a:ext cx="2037805" cy="653943"/>
          </a:xfrm>
          <a:prstGeom prst="rect">
            <a:avLst/>
          </a:prstGeom>
          <a:ln>
            <a:solidFill>
              <a:schemeClr val="tx1"/>
            </a:solidFill>
          </a:ln>
        </p:spPr>
      </p:pic>
      <p:pic>
        <p:nvPicPr>
          <p:cNvPr id="100" name="그림 99">
            <a:extLst>
              <a:ext uri="{FF2B5EF4-FFF2-40B4-BE49-F238E27FC236}">
                <a16:creationId xmlns:a16="http://schemas.microsoft.com/office/drawing/2014/main" id="{0E85102D-7E9B-0C8F-1D53-40A60C5814DB}"/>
              </a:ext>
            </a:extLst>
          </p:cNvPr>
          <p:cNvPicPr>
            <a:picLocks noChangeAspect="1"/>
          </p:cNvPicPr>
          <p:nvPr/>
        </p:nvPicPr>
        <p:blipFill>
          <a:blip r:embed="rId6"/>
          <a:stretch>
            <a:fillRect/>
          </a:stretch>
        </p:blipFill>
        <p:spPr>
          <a:xfrm>
            <a:off x="7056678" y="3030582"/>
            <a:ext cx="2037806" cy="741020"/>
          </a:xfrm>
          <a:prstGeom prst="rect">
            <a:avLst/>
          </a:prstGeom>
          <a:ln>
            <a:solidFill>
              <a:schemeClr val="tx1"/>
            </a:solidFill>
          </a:ln>
        </p:spPr>
      </p:pic>
      <p:pic>
        <p:nvPicPr>
          <p:cNvPr id="99" name="그림 98">
            <a:extLst>
              <a:ext uri="{FF2B5EF4-FFF2-40B4-BE49-F238E27FC236}">
                <a16:creationId xmlns:a16="http://schemas.microsoft.com/office/drawing/2014/main" id="{548AB35F-99B9-AC62-946E-9FB7EEDA594B}"/>
              </a:ext>
            </a:extLst>
          </p:cNvPr>
          <p:cNvPicPr>
            <a:picLocks noChangeAspect="1"/>
          </p:cNvPicPr>
          <p:nvPr/>
        </p:nvPicPr>
        <p:blipFill>
          <a:blip r:embed="rId7"/>
          <a:stretch>
            <a:fillRect/>
          </a:stretch>
        </p:blipFill>
        <p:spPr>
          <a:xfrm>
            <a:off x="4945233" y="3471137"/>
            <a:ext cx="2649713" cy="1000514"/>
          </a:xfrm>
          <a:prstGeom prst="rect">
            <a:avLst/>
          </a:prstGeom>
          <a:ln>
            <a:solidFill>
              <a:schemeClr val="tx1"/>
            </a:solidFill>
          </a:ln>
        </p:spPr>
      </p:pic>
      <p:sp>
        <p:nvSpPr>
          <p:cNvPr id="104" name="TextBox 103">
            <a:extLst>
              <a:ext uri="{FF2B5EF4-FFF2-40B4-BE49-F238E27FC236}">
                <a16:creationId xmlns:a16="http://schemas.microsoft.com/office/drawing/2014/main" id="{0ED05BBB-A89E-0565-0432-1F5AE5496BCB}"/>
              </a:ext>
            </a:extLst>
          </p:cNvPr>
          <p:cNvSpPr txBox="1"/>
          <p:nvPr/>
        </p:nvSpPr>
        <p:spPr>
          <a:xfrm>
            <a:off x="68600" y="4517461"/>
            <a:ext cx="5038987" cy="215444"/>
          </a:xfrm>
          <a:prstGeom prst="rect">
            <a:avLst/>
          </a:prstGeom>
          <a:noFill/>
        </p:spPr>
        <p:txBody>
          <a:bodyPr wrap="square" rtlCol="0">
            <a:spAutoFit/>
          </a:bodyPr>
          <a:lstStyle/>
          <a:p>
            <a:r>
              <a:rPr kumimoji="1" lang="en-US" altLang="ko-KR" sz="800" dirty="0">
                <a:latin typeface="Lato" panose="020F0502020204030203" pitchFamily="34" charset="0"/>
                <a:cs typeface="Lato" panose="020F0502020204030203" pitchFamily="34" charset="0"/>
              </a:rPr>
              <a:t>Figures from Qi, C.R. et al. “PointNet++: Deep Hierarchical Feature Learning on Point Sets in a Metric Space”</a:t>
            </a:r>
          </a:p>
        </p:txBody>
      </p:sp>
      <p:pic>
        <p:nvPicPr>
          <p:cNvPr id="3" name="그림 2">
            <a:extLst>
              <a:ext uri="{FF2B5EF4-FFF2-40B4-BE49-F238E27FC236}">
                <a16:creationId xmlns:a16="http://schemas.microsoft.com/office/drawing/2014/main" id="{12551E5F-C10F-C3C0-9DFF-A7A8E4605FBE}"/>
              </a:ext>
            </a:extLst>
          </p:cNvPr>
          <p:cNvPicPr>
            <a:picLocks noChangeAspect="1"/>
          </p:cNvPicPr>
          <p:nvPr/>
        </p:nvPicPr>
        <p:blipFill>
          <a:blip r:embed="rId8"/>
          <a:stretch>
            <a:fillRect/>
          </a:stretch>
        </p:blipFill>
        <p:spPr>
          <a:xfrm>
            <a:off x="6753956" y="3735820"/>
            <a:ext cx="2340528" cy="551696"/>
          </a:xfrm>
          <a:prstGeom prst="rect">
            <a:avLst/>
          </a:prstGeom>
          <a:ln w="9525">
            <a:solidFill>
              <a:schemeClr val="tx1"/>
            </a:solidFill>
          </a:ln>
        </p:spPr>
      </p:pic>
    </p:spTree>
    <p:extLst>
      <p:ext uri="{BB962C8B-B14F-4D97-AF65-F5344CB8AC3E}">
        <p14:creationId xmlns:p14="http://schemas.microsoft.com/office/powerpoint/2010/main" val="1251370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C835A45-2198-DC4A-A01F-33F0E890816F}"/>
              </a:ext>
            </a:extLst>
          </p:cNvPr>
          <p:cNvSpPr>
            <a:spLocks noGrp="1"/>
          </p:cNvSpPr>
          <p:nvPr>
            <p:ph type="title"/>
          </p:nvPr>
        </p:nvSpPr>
        <p:spPr/>
        <p:txBody>
          <a:bodyPr>
            <a:normAutofit fontScale="90000"/>
          </a:bodyPr>
          <a:lstStyle/>
          <a:p>
            <a:r>
              <a:rPr kumimoji="1" lang="en-US" altLang="en-US" dirty="0"/>
              <a:t>Challenges in 3D Point Cloud Model Inference</a:t>
            </a:r>
            <a:endParaRPr kumimoji="1" lang="ko-Kore-KR" altLang="en-US" dirty="0"/>
          </a:p>
        </p:txBody>
      </p:sp>
      <p:sp>
        <p:nvSpPr>
          <p:cNvPr id="4" name="슬라이드 번호 개체 틀 3">
            <a:extLst>
              <a:ext uri="{FF2B5EF4-FFF2-40B4-BE49-F238E27FC236}">
                <a16:creationId xmlns:a16="http://schemas.microsoft.com/office/drawing/2014/main" id="{1DBCB4A0-7ED4-BF4C-9B5C-DE870B989D85}"/>
              </a:ext>
            </a:extLst>
          </p:cNvPr>
          <p:cNvSpPr>
            <a:spLocks noGrp="1"/>
          </p:cNvSpPr>
          <p:nvPr>
            <p:ph type="sldNum" idx="12"/>
          </p:nvPr>
        </p:nvSpPr>
        <p:spPr/>
        <p:txBody>
          <a:bodyPr/>
          <a:lstStyle/>
          <a:p>
            <a:fld id="{00000000-1234-1234-1234-123412341234}" type="slidenum">
              <a:rPr lang="en" smtClean="0"/>
              <a:pPr/>
              <a:t>3</a:t>
            </a:fld>
            <a:endParaRPr lang="en" dirty="0"/>
          </a:p>
        </p:txBody>
      </p:sp>
      <p:sp>
        <p:nvSpPr>
          <p:cNvPr id="6" name="모서리가 둥근 직사각형 5">
            <a:extLst>
              <a:ext uri="{FF2B5EF4-FFF2-40B4-BE49-F238E27FC236}">
                <a16:creationId xmlns:a16="http://schemas.microsoft.com/office/drawing/2014/main" id="{C1C562FC-DDDD-60D5-50C2-EB147430DFC7}"/>
              </a:ext>
            </a:extLst>
          </p:cNvPr>
          <p:cNvSpPr/>
          <p:nvPr/>
        </p:nvSpPr>
        <p:spPr>
          <a:xfrm>
            <a:off x="96532" y="1381684"/>
            <a:ext cx="8946614" cy="621926"/>
          </a:xfrm>
          <a:prstGeom prst="round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altLang="ko-Kore-KR" sz="1800" b="0" i="0" u="none" strike="noStrike" kern="0" cap="none" spc="0" normalizeH="0" baseline="0" noProof="0" dirty="0">
                <a:ln>
                  <a:noFill/>
                </a:ln>
                <a:solidFill>
                  <a:srgbClr val="595959"/>
                </a:solidFill>
                <a:effectLst/>
                <a:uLnTx/>
                <a:uFillTx/>
                <a:latin typeface="Lato"/>
                <a:ea typeface="Lato"/>
                <a:cs typeface="Lato"/>
                <a:sym typeface="Lato"/>
              </a:rPr>
              <a:t>Irregular nature of point cloud </a:t>
            </a:r>
            <a:r>
              <a:rPr kumimoji="0" lang="en-US" altLang="ko-Kore-KR" sz="1800" b="0" i="0" u="none" strike="noStrike" kern="0" cap="none" spc="0" normalizeH="0" baseline="0" noProof="0" dirty="0">
                <a:ln>
                  <a:noFill/>
                </a:ln>
                <a:solidFill>
                  <a:srgbClr val="595959"/>
                </a:solidFill>
                <a:effectLst/>
                <a:uLnTx/>
                <a:uFillTx/>
                <a:latin typeface="Lato"/>
                <a:ea typeface="Lato"/>
                <a:cs typeface="Lato"/>
                <a:sym typeface="Wingdings" pitchFamily="2" charset="2"/>
              </a:rPr>
              <a:t> </a:t>
            </a:r>
            <a:r>
              <a:rPr kumimoji="0" lang="en-US" altLang="ko-Kore-KR" sz="1800" b="0" i="0" u="none" strike="noStrike" kern="0" cap="none" spc="0" normalizeH="0" baseline="0" noProof="0" dirty="0">
                <a:ln>
                  <a:noFill/>
                </a:ln>
                <a:solidFill>
                  <a:srgbClr val="595959"/>
                </a:solidFill>
                <a:effectLst/>
                <a:uLnTx/>
                <a:uFillTx/>
                <a:latin typeface="Lato"/>
                <a:ea typeface="Lato"/>
                <a:cs typeface="Lato"/>
                <a:sym typeface="Lato"/>
              </a:rPr>
              <a:t>↑ </a:t>
            </a:r>
            <a:r>
              <a:rPr lang="en-US" altLang="ko-Kore-KR" sz="1800" dirty="0">
                <a:solidFill>
                  <a:srgbClr val="595959"/>
                </a:solidFill>
                <a:latin typeface="Lato"/>
                <a:ea typeface="Lato"/>
                <a:cs typeface="Lato"/>
                <a:sym typeface="Wingdings" pitchFamily="2" charset="2"/>
              </a:rPr>
              <a:t>computational challenges</a:t>
            </a:r>
            <a:endParaRPr kumimoji="1" lang="ko-KR" altLang="en-US" dirty="0"/>
          </a:p>
        </p:txBody>
      </p:sp>
      <p:sp>
        <p:nvSpPr>
          <p:cNvPr id="15" name="TextBox 14">
            <a:extLst>
              <a:ext uri="{FF2B5EF4-FFF2-40B4-BE49-F238E27FC236}">
                <a16:creationId xmlns:a16="http://schemas.microsoft.com/office/drawing/2014/main" id="{78A33006-0BBD-291E-A268-9B6A3781EAEB}"/>
              </a:ext>
            </a:extLst>
          </p:cNvPr>
          <p:cNvSpPr txBox="1"/>
          <p:nvPr/>
        </p:nvSpPr>
        <p:spPr>
          <a:xfrm>
            <a:off x="220973" y="1217189"/>
            <a:ext cx="1531436" cy="276999"/>
          </a:xfrm>
          <a:prstGeom prst="rect">
            <a:avLst/>
          </a:prstGeom>
          <a:solidFill>
            <a:schemeClr val="bg1"/>
          </a:solidFill>
        </p:spPr>
        <p:txBody>
          <a:bodyPr wrap="square" lIns="0" tIns="0" rIns="0" bIns="0" rtlCol="0">
            <a:spAutoFit/>
          </a:bodyPr>
          <a:lstStyle/>
          <a:p>
            <a:r>
              <a:rPr kumimoji="1" lang="en-US" altLang="ko-KR" sz="1800" b="1" dirty="0">
                <a:solidFill>
                  <a:schemeClr val="accent1">
                    <a:lumMod val="60000"/>
                    <a:lumOff val="40000"/>
                  </a:schemeClr>
                </a:solidFill>
                <a:latin typeface="Lato" panose="020F0502020204030203" pitchFamily="34" charset="0"/>
                <a:ea typeface="Lato" panose="020F0502020204030203" pitchFamily="34" charset="0"/>
                <a:cs typeface="Lato" panose="020F0502020204030203" pitchFamily="34" charset="0"/>
              </a:rPr>
              <a:t>       </a:t>
            </a:r>
            <a:r>
              <a:rPr kumimoji="1" lang="en-US" altLang="ko-KR" sz="1800" b="1" dirty="0">
                <a:solidFill>
                  <a:srgbClr val="385296"/>
                </a:solidFill>
                <a:latin typeface="Lato" panose="020F0502020204030203" pitchFamily="34" charset="0"/>
                <a:ea typeface="Lato" panose="020F0502020204030203" pitchFamily="34" charset="0"/>
                <a:cs typeface="Lato" panose="020F0502020204030203" pitchFamily="34" charset="0"/>
              </a:rPr>
              <a:t>Challenges</a:t>
            </a:r>
            <a:endParaRPr kumimoji="1" lang="ko-KR" altLang="en-US" sz="1800" b="1" dirty="0">
              <a:solidFill>
                <a:srgbClr val="385296"/>
              </a:solidFill>
              <a:latin typeface="Lato" panose="020F0502020204030203" pitchFamily="34" charset="0"/>
              <a:cs typeface="Lato" panose="020F0502020204030203" pitchFamily="34" charset="0"/>
            </a:endParaRPr>
          </a:p>
        </p:txBody>
      </p:sp>
      <p:pic>
        <p:nvPicPr>
          <p:cNvPr id="16" name="그래픽 15" descr="경고 단색으로 채워진">
            <a:extLst>
              <a:ext uri="{FF2B5EF4-FFF2-40B4-BE49-F238E27FC236}">
                <a16:creationId xmlns:a16="http://schemas.microsoft.com/office/drawing/2014/main" id="{0E04B1DB-478F-629A-9672-2E799522B9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650" y="1211806"/>
            <a:ext cx="295830" cy="295830"/>
          </a:xfrm>
          <a:prstGeom prst="rect">
            <a:avLst/>
          </a:prstGeom>
        </p:spPr>
      </p:pic>
      <p:sp>
        <p:nvSpPr>
          <p:cNvPr id="20" name="모서리가 둥근 직사각형 19">
            <a:extLst>
              <a:ext uri="{FF2B5EF4-FFF2-40B4-BE49-F238E27FC236}">
                <a16:creationId xmlns:a16="http://schemas.microsoft.com/office/drawing/2014/main" id="{DC7CFDB4-4A3F-948B-4381-75F1AA31FE03}"/>
              </a:ext>
            </a:extLst>
          </p:cNvPr>
          <p:cNvSpPr/>
          <p:nvPr/>
        </p:nvSpPr>
        <p:spPr>
          <a:xfrm>
            <a:off x="96532" y="2332510"/>
            <a:ext cx="8946614" cy="1005759"/>
          </a:xfrm>
          <a:prstGeom prst="round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ko-Kore-KR" sz="1800" b="1" i="1" dirty="0">
                <a:solidFill>
                  <a:srgbClr val="CE6A6B"/>
                </a:solidFill>
                <a:latin typeface="Lato"/>
                <a:ea typeface="Lato"/>
                <a:cs typeface="Lato"/>
                <a:sym typeface="Wingdings" pitchFamily="2" charset="2"/>
              </a:rPr>
              <a:t>Farthest Point Sampling (FPS):</a:t>
            </a:r>
            <a:r>
              <a:rPr lang="ko-KR" altLang="en-US" sz="1800" b="1" i="1" dirty="0">
                <a:solidFill>
                  <a:srgbClr val="CE6A6B"/>
                </a:solidFill>
                <a:latin typeface="Lato"/>
                <a:ea typeface="Lato"/>
                <a:cs typeface="Lato"/>
                <a:sym typeface="Wingdings" pitchFamily="2" charset="2"/>
              </a:rPr>
              <a:t> </a:t>
            </a:r>
            <a:r>
              <a:rPr lang="en-US" altLang="ko-KR" sz="1800" dirty="0">
                <a:solidFill>
                  <a:srgbClr val="595959"/>
                </a:solidFill>
                <a:latin typeface="Lato"/>
                <a:ea typeface="Lato"/>
                <a:cs typeface="Lato"/>
                <a:sym typeface="Wingdings" pitchFamily="2" charset="2"/>
              </a:rPr>
              <a:t>Takes up average </a:t>
            </a:r>
            <a:r>
              <a:rPr lang="en-US" altLang="ko-KR" sz="1800" b="1" dirty="0">
                <a:solidFill>
                  <a:srgbClr val="595959"/>
                </a:solidFill>
                <a:latin typeface="Lato"/>
                <a:ea typeface="Lato"/>
                <a:cs typeface="Lato"/>
                <a:sym typeface="Wingdings" pitchFamily="2" charset="2"/>
              </a:rPr>
              <a:t>80.9% </a:t>
            </a:r>
            <a:r>
              <a:rPr lang="en-US" altLang="ko-KR" sz="1800" dirty="0">
                <a:solidFill>
                  <a:srgbClr val="595959"/>
                </a:solidFill>
                <a:latin typeface="Lato"/>
                <a:ea typeface="Lato"/>
                <a:cs typeface="Lato"/>
                <a:sym typeface="Wingdings" pitchFamily="2" charset="2"/>
              </a:rPr>
              <a:t>of overall model execution time.</a:t>
            </a:r>
            <a:endParaRPr lang="en-US" altLang="ko-Kore-KR" sz="1800" dirty="0">
              <a:solidFill>
                <a:srgbClr val="595959"/>
              </a:solidFill>
              <a:latin typeface="Lato"/>
              <a:ea typeface="Lato"/>
              <a:cs typeface="Lato"/>
              <a:sym typeface="Wingdings" pitchFamily="2" charset="2"/>
            </a:endParaRPr>
          </a:p>
          <a:p>
            <a:pPr>
              <a:lnSpc>
                <a:spcPct val="120000"/>
              </a:lnSpc>
            </a:pPr>
            <a:r>
              <a:rPr lang="en-US" altLang="ko-Kore-KR" sz="1800" b="1" i="1" dirty="0">
                <a:solidFill>
                  <a:srgbClr val="CE6A6B"/>
                </a:solidFill>
                <a:latin typeface="Lato"/>
                <a:ea typeface="Lato"/>
                <a:cs typeface="Lato"/>
                <a:sym typeface="Wingdings" pitchFamily="2" charset="2"/>
              </a:rPr>
              <a:t>Neighbor Search:</a:t>
            </a:r>
            <a:r>
              <a:rPr lang="en-US" altLang="ko-Kore-KR" sz="1800" dirty="0">
                <a:solidFill>
                  <a:srgbClr val="E54073"/>
                </a:solidFill>
                <a:latin typeface="Lato"/>
                <a:ea typeface="Lato"/>
                <a:cs typeface="Lato"/>
                <a:sym typeface="Wingdings" pitchFamily="2" charset="2"/>
              </a:rPr>
              <a:t> </a:t>
            </a:r>
            <a:r>
              <a:rPr lang="en-US" altLang="ko-KR" sz="1800" dirty="0">
                <a:solidFill>
                  <a:srgbClr val="595959"/>
                </a:solidFill>
                <a:latin typeface="Lato"/>
                <a:ea typeface="Lato"/>
                <a:cs typeface="Lato"/>
                <a:sym typeface="Wingdings" pitchFamily="2" charset="2"/>
              </a:rPr>
              <a:t>Takes up average </a:t>
            </a:r>
            <a:r>
              <a:rPr lang="en-US" altLang="ko-KR" sz="1800" b="1" dirty="0">
                <a:solidFill>
                  <a:srgbClr val="595959"/>
                </a:solidFill>
                <a:latin typeface="Lato"/>
                <a:ea typeface="Lato"/>
                <a:cs typeface="Lato"/>
                <a:sym typeface="Wingdings" pitchFamily="2" charset="2"/>
              </a:rPr>
              <a:t>8.0%</a:t>
            </a:r>
            <a:r>
              <a:rPr lang="en-US" altLang="ko-KR" sz="1800" dirty="0">
                <a:solidFill>
                  <a:srgbClr val="595959"/>
                </a:solidFill>
                <a:latin typeface="Lato"/>
                <a:ea typeface="Lato"/>
                <a:cs typeface="Lato"/>
                <a:sym typeface="Wingdings" pitchFamily="2" charset="2"/>
              </a:rPr>
              <a:t> of overall execution time.</a:t>
            </a:r>
            <a:endParaRPr lang="en-US" altLang="ko-Kore-KR" sz="1800" dirty="0">
              <a:solidFill>
                <a:srgbClr val="595959"/>
              </a:solidFill>
              <a:latin typeface="Lato"/>
              <a:ea typeface="Lato"/>
              <a:cs typeface="Lato"/>
              <a:sym typeface="Wingdings" pitchFamily="2" charset="2"/>
            </a:endParaRPr>
          </a:p>
        </p:txBody>
      </p:sp>
      <p:sp>
        <p:nvSpPr>
          <p:cNvPr id="21" name="TextBox 20">
            <a:extLst>
              <a:ext uri="{FF2B5EF4-FFF2-40B4-BE49-F238E27FC236}">
                <a16:creationId xmlns:a16="http://schemas.microsoft.com/office/drawing/2014/main" id="{9C918CC8-2CE0-B019-FC06-D56EC2A1DBC9}"/>
              </a:ext>
            </a:extLst>
          </p:cNvPr>
          <p:cNvSpPr txBox="1"/>
          <p:nvPr/>
        </p:nvSpPr>
        <p:spPr>
          <a:xfrm>
            <a:off x="220971" y="2168017"/>
            <a:ext cx="2885285" cy="276999"/>
          </a:xfrm>
          <a:prstGeom prst="rect">
            <a:avLst/>
          </a:prstGeom>
          <a:solidFill>
            <a:schemeClr val="bg1"/>
          </a:solidFill>
          <a:ln>
            <a:noFill/>
          </a:ln>
        </p:spPr>
        <p:txBody>
          <a:bodyPr wrap="square" lIns="0" tIns="0" rIns="0" bIns="0" rtlCol="0">
            <a:spAutoFit/>
          </a:bodyPr>
          <a:lstStyle/>
          <a:p>
            <a:r>
              <a:rPr kumimoji="1" lang="en-US" altLang="ko-KR" sz="1800" b="1" dirty="0">
                <a:solidFill>
                  <a:srgbClr val="385296"/>
                </a:solidFill>
                <a:latin typeface="Lato" panose="020F0502020204030203" pitchFamily="34" charset="0"/>
                <a:ea typeface="Lato" panose="020F0502020204030203" pitchFamily="34" charset="0"/>
                <a:cs typeface="Lato" panose="020F0502020204030203" pitchFamily="34" charset="0"/>
              </a:rPr>
              <a:t>       Performance Bottleneck </a:t>
            </a:r>
            <a:endParaRPr kumimoji="1" lang="ko-KR" altLang="en-US" sz="1800" b="1" dirty="0">
              <a:solidFill>
                <a:srgbClr val="385296"/>
              </a:solidFill>
              <a:latin typeface="Lato" panose="020F0502020204030203" pitchFamily="34" charset="0"/>
              <a:cs typeface="Lato" panose="020F0502020204030203" pitchFamily="34" charset="0"/>
            </a:endParaRPr>
          </a:p>
        </p:txBody>
      </p:sp>
      <p:pic>
        <p:nvPicPr>
          <p:cNvPr id="29" name="그래픽 28" descr="하향 경향 그래프 단색으로 채워진">
            <a:extLst>
              <a:ext uri="{FF2B5EF4-FFF2-40B4-BE49-F238E27FC236}">
                <a16:creationId xmlns:a16="http://schemas.microsoft.com/office/drawing/2014/main" id="{22078524-355D-9978-5F5D-F9D6F2C6CE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695" y="2115882"/>
            <a:ext cx="357233" cy="357233"/>
          </a:xfrm>
          <a:prstGeom prst="rect">
            <a:avLst/>
          </a:prstGeom>
        </p:spPr>
      </p:pic>
      <p:sp>
        <p:nvSpPr>
          <p:cNvPr id="3" name="모서리가 둥근 직사각형 2">
            <a:extLst>
              <a:ext uri="{FF2B5EF4-FFF2-40B4-BE49-F238E27FC236}">
                <a16:creationId xmlns:a16="http://schemas.microsoft.com/office/drawing/2014/main" id="{E4179FFA-84B7-128F-89D4-AB3F0E5A0FF5}"/>
              </a:ext>
            </a:extLst>
          </p:cNvPr>
          <p:cNvSpPr/>
          <p:nvPr/>
        </p:nvSpPr>
        <p:spPr>
          <a:xfrm>
            <a:off x="96532" y="3616595"/>
            <a:ext cx="8946614" cy="1091135"/>
          </a:xfrm>
          <a:prstGeom prst="round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ko-KR" sz="1800" b="1" i="1" dirty="0">
                <a:solidFill>
                  <a:srgbClr val="CE6A6B"/>
                </a:solidFill>
                <a:latin typeface="Lato"/>
                <a:ea typeface="Lato"/>
                <a:cs typeface="Lato"/>
                <a:sym typeface="Wingdings" pitchFamily="2" charset="2"/>
              </a:rPr>
              <a:t>#1. Minimum Distance Prediction Sampling (MDPS): </a:t>
            </a:r>
            <a:r>
              <a:rPr lang="en-US" altLang="ko-KR" sz="1800" dirty="0">
                <a:solidFill>
                  <a:srgbClr val="595959"/>
                </a:solidFill>
                <a:latin typeface="Lato"/>
                <a:ea typeface="Lato"/>
                <a:cs typeface="Lato"/>
                <a:sym typeface="Wingdings" pitchFamily="2" charset="2"/>
              </a:rPr>
              <a:t>Accelerates FPS via </a:t>
            </a:r>
            <a:r>
              <a:rPr lang="en-US" altLang="ko-KR" sz="1800" b="1" dirty="0">
                <a:solidFill>
                  <a:srgbClr val="595959"/>
                </a:solidFill>
                <a:latin typeface="Lato"/>
                <a:ea typeface="Lato"/>
                <a:cs typeface="Lato"/>
                <a:sym typeface="Wingdings" pitchFamily="2" charset="2"/>
              </a:rPr>
              <a:t>sample point distance prediction.</a:t>
            </a:r>
            <a:endParaRPr lang="en-US" altLang="ko-Kore-KR" sz="1800" b="1" dirty="0">
              <a:solidFill>
                <a:srgbClr val="595959"/>
              </a:solidFill>
              <a:latin typeface="Lato"/>
              <a:ea typeface="Lato"/>
              <a:cs typeface="Lato"/>
              <a:sym typeface="Wingdings" pitchFamily="2" charset="2"/>
            </a:endParaRPr>
          </a:p>
          <a:p>
            <a:pPr>
              <a:lnSpc>
                <a:spcPct val="120000"/>
              </a:lnSpc>
            </a:pPr>
            <a:r>
              <a:rPr lang="en-US" altLang="ko-Kore-KR" sz="1800" b="1" i="1" dirty="0">
                <a:solidFill>
                  <a:srgbClr val="CE6A6B"/>
                </a:solidFill>
                <a:latin typeface="Lato"/>
                <a:ea typeface="Lato"/>
                <a:cs typeface="Lato"/>
                <a:sym typeface="Wingdings" pitchFamily="2" charset="2"/>
              </a:rPr>
              <a:t>#2. Redundancy Free Neighbor Search:</a:t>
            </a:r>
            <a:r>
              <a:rPr lang="en-US" altLang="ko-Kore-KR" sz="1800" dirty="0">
                <a:solidFill>
                  <a:srgbClr val="CE6A6B"/>
                </a:solidFill>
                <a:latin typeface="Lato"/>
                <a:ea typeface="Lato"/>
                <a:cs typeface="Lato"/>
                <a:sym typeface="Wingdings" pitchFamily="2" charset="2"/>
              </a:rPr>
              <a:t> </a:t>
            </a:r>
            <a:r>
              <a:rPr lang="en-US" altLang="ko-KR" sz="1800" dirty="0">
                <a:solidFill>
                  <a:srgbClr val="595959"/>
                </a:solidFill>
                <a:latin typeface="Lato"/>
                <a:ea typeface="Lato"/>
                <a:cs typeface="Lato"/>
                <a:sym typeface="Wingdings" pitchFamily="2" charset="2"/>
              </a:rPr>
              <a:t>Eliminates </a:t>
            </a:r>
            <a:r>
              <a:rPr lang="en-US" altLang="ko-KR" sz="1800" b="1" dirty="0">
                <a:solidFill>
                  <a:srgbClr val="595959"/>
                </a:solidFill>
                <a:latin typeface="Lato"/>
                <a:ea typeface="Lato"/>
                <a:cs typeface="Lato"/>
                <a:sym typeface="Wingdings" pitchFamily="2" charset="2"/>
              </a:rPr>
              <a:t>redundant distance calculations.</a:t>
            </a:r>
            <a:endParaRPr lang="en-US" altLang="ko-Kore-KR" sz="1800" dirty="0">
              <a:solidFill>
                <a:srgbClr val="595959"/>
              </a:solidFill>
              <a:latin typeface="Lato"/>
              <a:ea typeface="Lato"/>
              <a:cs typeface="Lato"/>
              <a:sym typeface="Wingdings" pitchFamily="2" charset="2"/>
            </a:endParaRPr>
          </a:p>
        </p:txBody>
      </p:sp>
      <p:sp>
        <p:nvSpPr>
          <p:cNvPr id="23" name="TextBox 22">
            <a:extLst>
              <a:ext uri="{FF2B5EF4-FFF2-40B4-BE49-F238E27FC236}">
                <a16:creationId xmlns:a16="http://schemas.microsoft.com/office/drawing/2014/main" id="{F2CD5370-C4EA-374D-659E-B01E65350594}"/>
              </a:ext>
            </a:extLst>
          </p:cNvPr>
          <p:cNvSpPr txBox="1"/>
          <p:nvPr/>
        </p:nvSpPr>
        <p:spPr>
          <a:xfrm>
            <a:off x="220972" y="3452101"/>
            <a:ext cx="1742283" cy="276999"/>
          </a:xfrm>
          <a:prstGeom prst="rect">
            <a:avLst/>
          </a:prstGeom>
          <a:solidFill>
            <a:schemeClr val="bg1"/>
          </a:solidFill>
        </p:spPr>
        <p:txBody>
          <a:bodyPr wrap="square" lIns="0" tIns="0" rIns="0" bIns="0" rtlCol="0">
            <a:spAutoFit/>
          </a:bodyPr>
          <a:lstStyle/>
          <a:p>
            <a:r>
              <a:rPr kumimoji="1" lang="en-US" altLang="ko-KR" sz="1800" b="1" dirty="0">
                <a:solidFill>
                  <a:srgbClr val="385296"/>
                </a:solidFill>
                <a:latin typeface="Lato" panose="020F0502020204030203" pitchFamily="34" charset="0"/>
                <a:ea typeface="Lato" panose="020F0502020204030203" pitchFamily="34" charset="0"/>
                <a:cs typeface="Lato" panose="020F0502020204030203" pitchFamily="34" charset="0"/>
              </a:rPr>
              <a:t>       Our Proposal</a:t>
            </a:r>
            <a:endParaRPr kumimoji="1" lang="ko-KR" altLang="en-US" sz="1800" b="1" dirty="0">
              <a:solidFill>
                <a:srgbClr val="385296"/>
              </a:solidFill>
              <a:latin typeface="Lato" panose="020F0502020204030203" pitchFamily="34" charset="0"/>
              <a:cs typeface="Lato" panose="020F0502020204030203" pitchFamily="34" charset="0"/>
            </a:endParaRPr>
          </a:p>
        </p:txBody>
      </p:sp>
      <p:pic>
        <p:nvPicPr>
          <p:cNvPr id="24" name="그래픽 23" descr="과녁 단색으로 채워진">
            <a:extLst>
              <a:ext uri="{FF2B5EF4-FFF2-40B4-BE49-F238E27FC236}">
                <a16:creationId xmlns:a16="http://schemas.microsoft.com/office/drawing/2014/main" id="{EC167616-5B01-9123-6FB3-CF8E24EEDC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202" y="3435060"/>
            <a:ext cx="316002" cy="316002"/>
          </a:xfrm>
          <a:prstGeom prst="rect">
            <a:avLst/>
          </a:prstGeom>
        </p:spPr>
      </p:pic>
    </p:spTree>
    <p:extLst>
      <p:ext uri="{BB962C8B-B14F-4D97-AF65-F5344CB8AC3E}">
        <p14:creationId xmlns:p14="http://schemas.microsoft.com/office/powerpoint/2010/main" val="41479193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0" grpId="0" animBg="1"/>
      <p:bldP spid="21" grpId="0" animBg="1"/>
      <p:bldP spid="3"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C835A45-2198-DC4A-A01F-33F0E890816F}"/>
              </a:ext>
            </a:extLst>
          </p:cNvPr>
          <p:cNvSpPr>
            <a:spLocks noGrp="1"/>
          </p:cNvSpPr>
          <p:nvPr>
            <p:ph type="title"/>
          </p:nvPr>
        </p:nvSpPr>
        <p:spPr/>
        <p:txBody>
          <a:bodyPr>
            <a:normAutofit fontScale="90000"/>
          </a:bodyPr>
          <a:lstStyle/>
          <a:p>
            <a:r>
              <a:rPr kumimoji="1" lang="en-US" altLang="en-US" dirty="0"/>
              <a:t>Farthest Point Sampling - Observations</a:t>
            </a:r>
            <a:endParaRPr kumimoji="1" lang="ko-Kore-KR" altLang="en-US" dirty="0"/>
          </a:p>
        </p:txBody>
      </p:sp>
      <p:sp>
        <p:nvSpPr>
          <p:cNvPr id="4" name="슬라이드 번호 개체 틀 3">
            <a:extLst>
              <a:ext uri="{FF2B5EF4-FFF2-40B4-BE49-F238E27FC236}">
                <a16:creationId xmlns:a16="http://schemas.microsoft.com/office/drawing/2014/main" id="{1DBCB4A0-7ED4-BF4C-9B5C-DE870B989D85}"/>
              </a:ext>
            </a:extLst>
          </p:cNvPr>
          <p:cNvSpPr>
            <a:spLocks noGrp="1"/>
          </p:cNvSpPr>
          <p:nvPr>
            <p:ph type="sldNum" idx="12"/>
          </p:nvPr>
        </p:nvSpPr>
        <p:spPr/>
        <p:txBody>
          <a:bodyPr/>
          <a:lstStyle/>
          <a:p>
            <a:fld id="{00000000-1234-1234-1234-123412341234}" type="slidenum">
              <a:rPr lang="en" smtClean="0"/>
              <a:pPr/>
              <a:t>4</a:t>
            </a:fld>
            <a:endParaRPr lang="en" dirty="0"/>
          </a:p>
        </p:txBody>
      </p:sp>
      <p:sp>
        <p:nvSpPr>
          <p:cNvPr id="9" name="텍스트 개체 틀 18">
            <a:extLst>
              <a:ext uri="{FF2B5EF4-FFF2-40B4-BE49-F238E27FC236}">
                <a16:creationId xmlns:a16="http://schemas.microsoft.com/office/drawing/2014/main" id="{AADD079A-DB69-DFB8-FCC5-F353930F10CE}"/>
              </a:ext>
            </a:extLst>
          </p:cNvPr>
          <p:cNvSpPr>
            <a:spLocks noGrp="1"/>
          </p:cNvSpPr>
          <p:nvPr>
            <p:ph type="body" idx="1"/>
          </p:nvPr>
        </p:nvSpPr>
        <p:spPr>
          <a:xfrm>
            <a:off x="775636" y="1152474"/>
            <a:ext cx="8288764" cy="1247825"/>
          </a:xfrm>
        </p:spPr>
        <p:txBody>
          <a:bodyPr>
            <a:normAutofit/>
          </a:bodyPr>
          <a:lstStyle/>
          <a:p>
            <a:pPr marL="114300" indent="0">
              <a:buNone/>
            </a:pPr>
            <a:r>
              <a:rPr lang="en-US" altLang="ko-Kore-KR" b="1" dirty="0">
                <a:solidFill>
                  <a:srgbClr val="385296"/>
                </a:solidFill>
              </a:rPr>
              <a:t>Observation #1. </a:t>
            </a:r>
            <a:r>
              <a:rPr lang="en-US" altLang="ko-Kore-KR" dirty="0"/>
              <a:t>As sampling proceeds, the distance between the sampled points decreases, and </a:t>
            </a:r>
            <a:r>
              <a:rPr lang="en-US" altLang="ko-Kore-KR" b="1" dirty="0"/>
              <a:t>the decreasing trend of minimum distance </a:t>
            </a:r>
            <a:r>
              <a:rPr lang="en-US" altLang="ko-Kore-KR" dirty="0"/>
              <a:t>displays a smooth curve.</a:t>
            </a:r>
            <a:endParaRPr lang="en-US" altLang="ko-Kore-KR" b="1" dirty="0"/>
          </a:p>
        </p:txBody>
      </p:sp>
      <p:pic>
        <p:nvPicPr>
          <p:cNvPr id="7" name="그래픽 6" descr="클립보드 단색으로 채워진">
            <a:extLst>
              <a:ext uri="{FF2B5EF4-FFF2-40B4-BE49-F238E27FC236}">
                <a16:creationId xmlns:a16="http://schemas.microsoft.com/office/drawing/2014/main" id="{A1F5C5B1-D143-86DC-9DC1-36E1DE01A0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872" y="1160917"/>
            <a:ext cx="457200" cy="457200"/>
          </a:xfrm>
          <a:prstGeom prst="rect">
            <a:avLst/>
          </a:prstGeom>
        </p:spPr>
      </p:pic>
      <p:pic>
        <p:nvPicPr>
          <p:cNvPr id="8" name="그래픽 7" descr="클립보드 단색으로 채워진">
            <a:extLst>
              <a:ext uri="{FF2B5EF4-FFF2-40B4-BE49-F238E27FC236}">
                <a16:creationId xmlns:a16="http://schemas.microsoft.com/office/drawing/2014/main" id="{0F06B2D1-24A1-F47F-9BD5-0D9761973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872" y="2273233"/>
            <a:ext cx="457200" cy="457200"/>
          </a:xfrm>
          <a:prstGeom prst="rect">
            <a:avLst/>
          </a:prstGeom>
        </p:spPr>
      </p:pic>
      <p:sp>
        <p:nvSpPr>
          <p:cNvPr id="1159" name="텍스트 개체 틀 18">
            <a:extLst>
              <a:ext uri="{FF2B5EF4-FFF2-40B4-BE49-F238E27FC236}">
                <a16:creationId xmlns:a16="http://schemas.microsoft.com/office/drawing/2014/main" id="{8F1D1F7F-5950-0B02-83B5-E7795C77EACD}"/>
              </a:ext>
            </a:extLst>
          </p:cNvPr>
          <p:cNvSpPr txBox="1">
            <a:spLocks/>
          </p:cNvSpPr>
          <p:nvPr/>
        </p:nvSpPr>
        <p:spPr>
          <a:xfrm>
            <a:off x="775635" y="2237356"/>
            <a:ext cx="8288765" cy="140007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14300" indent="0">
              <a:buNone/>
            </a:pPr>
            <a:r>
              <a:rPr lang="en-US" altLang="ko-Kore-KR" b="1" dirty="0">
                <a:solidFill>
                  <a:srgbClr val="385296"/>
                </a:solidFill>
              </a:rPr>
              <a:t>Observation #2. </a:t>
            </a:r>
            <a:r>
              <a:rPr lang="en-US" altLang="ko-Kore-KR" dirty="0"/>
              <a:t>We can accurately estimate this curve using </a:t>
            </a:r>
            <a:r>
              <a:rPr lang="en-US" altLang="ko-Kore-KR" b="1" dirty="0"/>
              <a:t>only a few initial FPS iterations.</a:t>
            </a:r>
            <a:r>
              <a:rPr lang="en-US" altLang="ko-Kore-KR" dirty="0"/>
              <a:t> This allows us to achieve </a:t>
            </a:r>
            <a:r>
              <a:rPr lang="en-US" altLang="ko-Kore-KR" b="1" dirty="0"/>
              <a:t>comparable sampling quality </a:t>
            </a:r>
            <a:r>
              <a:rPr lang="en-US" altLang="ko-Kore-KR" dirty="0"/>
              <a:t>with FPS with </a:t>
            </a:r>
            <a:r>
              <a:rPr lang="en-US" altLang="ko-Kore-KR" b="1" dirty="0"/>
              <a:t>low costs </a:t>
            </a:r>
            <a:r>
              <a:rPr lang="en-US" altLang="ko-Kore-KR" dirty="0"/>
              <a:t>by simply sampling points according to the estimated curve.</a:t>
            </a:r>
          </a:p>
        </p:txBody>
      </p:sp>
      <p:pic>
        <p:nvPicPr>
          <p:cNvPr id="5" name="그림 4">
            <a:extLst>
              <a:ext uri="{FF2B5EF4-FFF2-40B4-BE49-F238E27FC236}">
                <a16:creationId xmlns:a16="http://schemas.microsoft.com/office/drawing/2014/main" id="{4EED369B-BD80-BE67-0249-5D79C8BAC630}"/>
              </a:ext>
            </a:extLst>
          </p:cNvPr>
          <p:cNvPicPr>
            <a:picLocks noChangeAspect="1"/>
          </p:cNvPicPr>
          <p:nvPr/>
        </p:nvPicPr>
        <p:blipFill>
          <a:blip r:embed="rId5"/>
          <a:stretch>
            <a:fillRect/>
          </a:stretch>
        </p:blipFill>
        <p:spPr>
          <a:xfrm>
            <a:off x="5221699" y="3329915"/>
            <a:ext cx="1157909" cy="1301320"/>
          </a:xfrm>
          <a:prstGeom prst="rect">
            <a:avLst/>
          </a:prstGeom>
        </p:spPr>
      </p:pic>
      <p:sp>
        <p:nvSpPr>
          <p:cNvPr id="10" name="타원 9">
            <a:extLst>
              <a:ext uri="{FF2B5EF4-FFF2-40B4-BE49-F238E27FC236}">
                <a16:creationId xmlns:a16="http://schemas.microsoft.com/office/drawing/2014/main" id="{DE3FC9D5-D6D1-0694-3F4A-7D7EE042292C}"/>
              </a:ext>
            </a:extLst>
          </p:cNvPr>
          <p:cNvSpPr/>
          <p:nvPr/>
        </p:nvSpPr>
        <p:spPr>
          <a:xfrm>
            <a:off x="2784279" y="3572227"/>
            <a:ext cx="79599" cy="79599"/>
          </a:xfrm>
          <a:prstGeom prst="ellipse">
            <a:avLst/>
          </a:prstGeom>
          <a:solidFill>
            <a:srgbClr val="70AD47">
              <a:lumMod val="60000"/>
              <a:lumOff val="4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1" name="타원 10">
            <a:extLst>
              <a:ext uri="{FF2B5EF4-FFF2-40B4-BE49-F238E27FC236}">
                <a16:creationId xmlns:a16="http://schemas.microsoft.com/office/drawing/2014/main" id="{652FDEF2-A669-384E-2A1E-A302C4C53725}"/>
              </a:ext>
            </a:extLst>
          </p:cNvPr>
          <p:cNvSpPr/>
          <p:nvPr/>
        </p:nvSpPr>
        <p:spPr>
          <a:xfrm>
            <a:off x="2924493" y="3936104"/>
            <a:ext cx="79599" cy="79599"/>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2" name="타원 11">
            <a:extLst>
              <a:ext uri="{FF2B5EF4-FFF2-40B4-BE49-F238E27FC236}">
                <a16:creationId xmlns:a16="http://schemas.microsoft.com/office/drawing/2014/main" id="{29B0328A-7315-208B-2C6A-198CBAEDAC1F}"/>
              </a:ext>
            </a:extLst>
          </p:cNvPr>
          <p:cNvSpPr/>
          <p:nvPr/>
        </p:nvSpPr>
        <p:spPr>
          <a:xfrm>
            <a:off x="3109910" y="3731580"/>
            <a:ext cx="79599" cy="79599"/>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3" name="타원 12">
            <a:extLst>
              <a:ext uri="{FF2B5EF4-FFF2-40B4-BE49-F238E27FC236}">
                <a16:creationId xmlns:a16="http://schemas.microsoft.com/office/drawing/2014/main" id="{951D5390-635F-5562-F8E8-D4AD8BBAB79C}"/>
              </a:ext>
            </a:extLst>
          </p:cNvPr>
          <p:cNvSpPr/>
          <p:nvPr/>
        </p:nvSpPr>
        <p:spPr>
          <a:xfrm>
            <a:off x="2996759" y="4195780"/>
            <a:ext cx="79599" cy="79599"/>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4" name="타원 13">
            <a:extLst>
              <a:ext uri="{FF2B5EF4-FFF2-40B4-BE49-F238E27FC236}">
                <a16:creationId xmlns:a16="http://schemas.microsoft.com/office/drawing/2014/main" id="{0151955A-82FD-84BF-7130-B56286A04C85}"/>
              </a:ext>
            </a:extLst>
          </p:cNvPr>
          <p:cNvSpPr/>
          <p:nvPr/>
        </p:nvSpPr>
        <p:spPr>
          <a:xfrm>
            <a:off x="2623096" y="4002245"/>
            <a:ext cx="79599" cy="79599"/>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5" name="타원 14">
            <a:extLst>
              <a:ext uri="{FF2B5EF4-FFF2-40B4-BE49-F238E27FC236}">
                <a16:creationId xmlns:a16="http://schemas.microsoft.com/office/drawing/2014/main" id="{DEFF51EE-FD2D-E28E-AC4D-75AC5A043CA4}"/>
              </a:ext>
            </a:extLst>
          </p:cNvPr>
          <p:cNvSpPr/>
          <p:nvPr/>
        </p:nvSpPr>
        <p:spPr>
          <a:xfrm>
            <a:off x="2770713" y="4373763"/>
            <a:ext cx="79599" cy="79599"/>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6" name="타원 15">
            <a:extLst>
              <a:ext uri="{FF2B5EF4-FFF2-40B4-BE49-F238E27FC236}">
                <a16:creationId xmlns:a16="http://schemas.microsoft.com/office/drawing/2014/main" id="{2476F8F4-DA64-420A-0943-3392825E0146}"/>
              </a:ext>
            </a:extLst>
          </p:cNvPr>
          <p:cNvSpPr/>
          <p:nvPr/>
        </p:nvSpPr>
        <p:spPr>
          <a:xfrm>
            <a:off x="3297550" y="4369726"/>
            <a:ext cx="79599" cy="79599"/>
          </a:xfrm>
          <a:prstGeom prst="ellipse">
            <a:avLst/>
          </a:prstGeom>
          <a:solidFill>
            <a:schemeClr val="bg1"/>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7" name="타원 16">
            <a:extLst>
              <a:ext uri="{FF2B5EF4-FFF2-40B4-BE49-F238E27FC236}">
                <a16:creationId xmlns:a16="http://schemas.microsoft.com/office/drawing/2014/main" id="{25E6AFF7-5F5B-CD59-2A5E-449E7DC86E17}"/>
              </a:ext>
            </a:extLst>
          </p:cNvPr>
          <p:cNvSpPr/>
          <p:nvPr/>
        </p:nvSpPr>
        <p:spPr>
          <a:xfrm>
            <a:off x="3307700" y="3929721"/>
            <a:ext cx="79599" cy="79599"/>
          </a:xfrm>
          <a:prstGeom prst="ellipse">
            <a:avLst/>
          </a:prstGeom>
          <a:solidFill>
            <a:schemeClr val="bg1"/>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8" name="타원 17">
            <a:extLst>
              <a:ext uri="{FF2B5EF4-FFF2-40B4-BE49-F238E27FC236}">
                <a16:creationId xmlns:a16="http://schemas.microsoft.com/office/drawing/2014/main" id="{2BE45407-21FE-8503-D949-23169D72CE99}"/>
              </a:ext>
            </a:extLst>
          </p:cNvPr>
          <p:cNvSpPr/>
          <p:nvPr/>
        </p:nvSpPr>
        <p:spPr>
          <a:xfrm>
            <a:off x="2527930" y="3759292"/>
            <a:ext cx="79599" cy="79599"/>
          </a:xfrm>
          <a:prstGeom prst="ellips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19" name="타원 18">
            <a:extLst>
              <a:ext uri="{FF2B5EF4-FFF2-40B4-BE49-F238E27FC236}">
                <a16:creationId xmlns:a16="http://schemas.microsoft.com/office/drawing/2014/main" id="{EF81D07A-E524-B684-1EEF-9539B78CA4BD}"/>
              </a:ext>
            </a:extLst>
          </p:cNvPr>
          <p:cNvSpPr/>
          <p:nvPr/>
        </p:nvSpPr>
        <p:spPr>
          <a:xfrm>
            <a:off x="2457094" y="4195780"/>
            <a:ext cx="79599" cy="79599"/>
          </a:xfrm>
          <a:prstGeom prst="ellipse">
            <a:avLst/>
          </a:prstGeom>
          <a:solidFill>
            <a:schemeClr val="bg1"/>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20" name="TextBox 19">
            <a:extLst>
              <a:ext uri="{FF2B5EF4-FFF2-40B4-BE49-F238E27FC236}">
                <a16:creationId xmlns:a16="http://schemas.microsoft.com/office/drawing/2014/main" id="{E14F5E6D-1F61-6EA7-A207-FBC8B7C068AF}"/>
              </a:ext>
            </a:extLst>
          </p:cNvPr>
          <p:cNvSpPr txBox="1"/>
          <p:nvPr/>
        </p:nvSpPr>
        <p:spPr>
          <a:xfrm>
            <a:off x="2519408" y="3420446"/>
            <a:ext cx="336876" cy="230656"/>
          </a:xfrm>
          <a:prstGeom prst="rect">
            <a:avLst/>
          </a:prstGeom>
          <a:noFill/>
        </p:spPr>
        <p:txBody>
          <a:bodyPr wrap="square" rtlCol="0">
            <a:sp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P0</a:t>
            </a:r>
            <a:endParaRPr kumimoji="0" lang="ko-KR" altLang="en-US"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21" name="TextBox 20">
            <a:extLst>
              <a:ext uri="{FF2B5EF4-FFF2-40B4-BE49-F238E27FC236}">
                <a16:creationId xmlns:a16="http://schemas.microsoft.com/office/drawing/2014/main" id="{279FD907-EBD1-840A-30BC-DC587B938FA3}"/>
              </a:ext>
            </a:extLst>
          </p:cNvPr>
          <p:cNvSpPr txBox="1"/>
          <p:nvPr/>
        </p:nvSpPr>
        <p:spPr>
          <a:xfrm>
            <a:off x="2378457" y="3592299"/>
            <a:ext cx="162490" cy="213105"/>
          </a:xfrm>
          <a:prstGeom prst="rect">
            <a:avLst/>
          </a:prstGeom>
          <a:noFill/>
        </p:spPr>
        <p:txBody>
          <a:bodyPr wrap="square" lIns="0" tIns="46800" rIns="0" rtlCol="0">
            <a:no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P2</a:t>
            </a:r>
            <a:endParaRPr kumimoji="0" lang="ko-KR" altLang="en-US"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22" name="TextBox 21">
            <a:extLst>
              <a:ext uri="{FF2B5EF4-FFF2-40B4-BE49-F238E27FC236}">
                <a16:creationId xmlns:a16="http://schemas.microsoft.com/office/drawing/2014/main" id="{D6AFEFD5-11EC-8364-B8F9-A0EAFC236B6C}"/>
              </a:ext>
            </a:extLst>
          </p:cNvPr>
          <p:cNvSpPr txBox="1"/>
          <p:nvPr/>
        </p:nvSpPr>
        <p:spPr>
          <a:xfrm>
            <a:off x="3014830" y="4253693"/>
            <a:ext cx="348415" cy="230656"/>
          </a:xfrm>
          <a:prstGeom prst="rect">
            <a:avLst/>
          </a:prstGeom>
          <a:noFill/>
        </p:spPr>
        <p:txBody>
          <a:bodyPr wrap="square" rtlCol="0">
            <a:sp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P5</a:t>
            </a:r>
            <a:endParaRPr kumimoji="0" lang="ko-KR" altLang="en-US" sz="12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23" name="TextBox 22">
            <a:extLst>
              <a:ext uri="{FF2B5EF4-FFF2-40B4-BE49-F238E27FC236}">
                <a16:creationId xmlns:a16="http://schemas.microsoft.com/office/drawing/2014/main" id="{BF46899D-EA85-30CE-4C88-A84594A77B44}"/>
              </a:ext>
            </a:extLst>
          </p:cNvPr>
          <p:cNvSpPr txBox="1"/>
          <p:nvPr/>
        </p:nvSpPr>
        <p:spPr>
          <a:xfrm>
            <a:off x="2983103" y="3540261"/>
            <a:ext cx="162490" cy="213105"/>
          </a:xfrm>
          <a:prstGeom prst="rect">
            <a:avLst/>
          </a:prstGeom>
          <a:noFill/>
        </p:spPr>
        <p:txBody>
          <a:bodyPr wrap="square" lIns="0" tIns="46800" rIns="0" rtlCol="0">
            <a:no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P1</a:t>
            </a:r>
            <a:endParaRPr kumimoji="0" lang="ko-KR" altLang="en-US"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24" name="TextBox 23">
            <a:extLst>
              <a:ext uri="{FF2B5EF4-FFF2-40B4-BE49-F238E27FC236}">
                <a16:creationId xmlns:a16="http://schemas.microsoft.com/office/drawing/2014/main" id="{87046D51-F87B-0763-84B7-E4CF7A17CF13}"/>
              </a:ext>
            </a:extLst>
          </p:cNvPr>
          <p:cNvSpPr txBox="1"/>
          <p:nvPr/>
        </p:nvSpPr>
        <p:spPr>
          <a:xfrm>
            <a:off x="3384291" y="3762798"/>
            <a:ext cx="162490" cy="213105"/>
          </a:xfrm>
          <a:prstGeom prst="rect">
            <a:avLst/>
          </a:prstGeom>
          <a:noFill/>
        </p:spPr>
        <p:txBody>
          <a:bodyPr wrap="square" lIns="0" tIns="46800" rIns="0" rtlCol="0">
            <a:no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P3</a:t>
            </a:r>
            <a:endParaRPr kumimoji="0" lang="ko-KR" altLang="en-US" sz="12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25" name="TextBox 24">
            <a:extLst>
              <a:ext uri="{FF2B5EF4-FFF2-40B4-BE49-F238E27FC236}">
                <a16:creationId xmlns:a16="http://schemas.microsoft.com/office/drawing/2014/main" id="{24ED7CC6-430B-8687-3E91-6EAE3E0FF6D3}"/>
              </a:ext>
            </a:extLst>
          </p:cNvPr>
          <p:cNvSpPr txBox="1"/>
          <p:nvPr/>
        </p:nvSpPr>
        <p:spPr>
          <a:xfrm>
            <a:off x="2277227" y="4078868"/>
            <a:ext cx="162490" cy="213105"/>
          </a:xfrm>
          <a:prstGeom prst="rect">
            <a:avLst/>
          </a:prstGeom>
          <a:noFill/>
        </p:spPr>
        <p:txBody>
          <a:bodyPr wrap="square" lIns="0" tIns="46800" rIns="0" rtlCol="0">
            <a:no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P4</a:t>
            </a:r>
            <a:endParaRPr kumimoji="0" lang="ko-KR" altLang="en-US" sz="12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26" name="TextBox 25">
            <a:extLst>
              <a:ext uri="{FF2B5EF4-FFF2-40B4-BE49-F238E27FC236}">
                <a16:creationId xmlns:a16="http://schemas.microsoft.com/office/drawing/2014/main" id="{81CDC4A3-7CAC-B90A-579C-B3081A387002}"/>
              </a:ext>
            </a:extLst>
          </p:cNvPr>
          <p:cNvSpPr txBox="1"/>
          <p:nvPr/>
        </p:nvSpPr>
        <p:spPr>
          <a:xfrm>
            <a:off x="2892586" y="4016173"/>
            <a:ext cx="162490" cy="213105"/>
          </a:xfrm>
          <a:prstGeom prst="rect">
            <a:avLst/>
          </a:prstGeom>
          <a:noFill/>
        </p:spPr>
        <p:txBody>
          <a:bodyPr wrap="square" lIns="0" tIns="46800" rIns="0" rtlCol="0">
            <a:no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P6</a:t>
            </a:r>
            <a:endParaRPr kumimoji="0" lang="ko-KR" altLang="en-US" sz="12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CE3618A6-F11A-D52F-54E2-B27125B5DC83}"/>
              </a:ext>
            </a:extLst>
          </p:cNvPr>
          <p:cNvSpPr txBox="1"/>
          <p:nvPr/>
        </p:nvSpPr>
        <p:spPr>
          <a:xfrm>
            <a:off x="2758900" y="3782894"/>
            <a:ext cx="162490" cy="213105"/>
          </a:xfrm>
          <a:prstGeom prst="rect">
            <a:avLst/>
          </a:prstGeom>
          <a:noFill/>
        </p:spPr>
        <p:txBody>
          <a:bodyPr wrap="square" lIns="0" tIns="46800" rIns="0" rtlCol="0">
            <a:no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P7</a:t>
            </a:r>
            <a:endParaRPr kumimoji="0" lang="ko-KR" altLang="en-US"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28" name="TextBox 27">
            <a:extLst>
              <a:ext uri="{FF2B5EF4-FFF2-40B4-BE49-F238E27FC236}">
                <a16:creationId xmlns:a16="http://schemas.microsoft.com/office/drawing/2014/main" id="{B68D1205-503E-004C-768A-AF25C304A554}"/>
              </a:ext>
            </a:extLst>
          </p:cNvPr>
          <p:cNvSpPr txBox="1"/>
          <p:nvPr/>
        </p:nvSpPr>
        <p:spPr>
          <a:xfrm>
            <a:off x="2437666" y="3889797"/>
            <a:ext cx="162490" cy="213105"/>
          </a:xfrm>
          <a:prstGeom prst="rect">
            <a:avLst/>
          </a:prstGeom>
          <a:noFill/>
        </p:spPr>
        <p:txBody>
          <a:bodyPr wrap="square" lIns="0" tIns="46800" rIns="0" rtlCol="0">
            <a:no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P8</a:t>
            </a:r>
            <a:endParaRPr kumimoji="0" lang="ko-KR" altLang="en-US" sz="12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29" name="TextBox 28">
            <a:extLst>
              <a:ext uri="{FF2B5EF4-FFF2-40B4-BE49-F238E27FC236}">
                <a16:creationId xmlns:a16="http://schemas.microsoft.com/office/drawing/2014/main" id="{DD27E57B-98FA-7C29-FE0F-3C6ACDF7A061}"/>
              </a:ext>
            </a:extLst>
          </p:cNvPr>
          <p:cNvSpPr txBox="1"/>
          <p:nvPr/>
        </p:nvSpPr>
        <p:spPr>
          <a:xfrm>
            <a:off x="2528284" y="4244178"/>
            <a:ext cx="238041" cy="213105"/>
          </a:xfrm>
          <a:prstGeom prst="rect">
            <a:avLst/>
          </a:prstGeom>
          <a:noFill/>
        </p:spPr>
        <p:txBody>
          <a:bodyPr wrap="square" lIns="0" tIns="46800" rIns="0" rtlCol="0">
            <a:noAutofit/>
          </a:bodyPr>
          <a:lstStyle/>
          <a:p>
            <a:pPr marL="0" marR="0" lvl="0" indent="0" algn="r" defTabSz="914400" eaLnBrk="1" fontAlgn="auto" latinLnBrk="1"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rPr>
              <a:t>P9</a:t>
            </a:r>
            <a:endParaRPr kumimoji="0" lang="ko-KR" altLang="en-US" sz="1200" b="1" i="0" u="none" strike="noStrike" kern="1200" cap="none" spc="0" normalizeH="0" baseline="0" noProof="0" dirty="0">
              <a:ln>
                <a:noFill/>
              </a:ln>
              <a:solidFill>
                <a:prstClr val="black"/>
              </a:solidFill>
              <a:effectLst/>
              <a:uLnTx/>
              <a:uFillTx/>
              <a:latin typeface="Consolas" panose="020B0609020204030204" pitchFamily="49" charset="0"/>
              <a:ea typeface="맑은 고딕" panose="020B0503020000020004" pitchFamily="34" charset="-127"/>
              <a:cs typeface="+mn-cs"/>
            </a:endParaRPr>
          </a:p>
        </p:txBody>
      </p:sp>
      <p:sp>
        <p:nvSpPr>
          <p:cNvPr id="32" name="직사각형 31">
            <a:extLst>
              <a:ext uri="{FF2B5EF4-FFF2-40B4-BE49-F238E27FC236}">
                <a16:creationId xmlns:a16="http://schemas.microsoft.com/office/drawing/2014/main" id="{1B10DC19-95CE-BB31-D024-CBCD3D1CC6D3}"/>
              </a:ext>
            </a:extLst>
          </p:cNvPr>
          <p:cNvSpPr/>
          <p:nvPr/>
        </p:nvSpPr>
        <p:spPr>
          <a:xfrm>
            <a:off x="2072201" y="4625191"/>
            <a:ext cx="1654624" cy="162965"/>
          </a:xfrm>
          <a:prstGeom prst="rect">
            <a:avLst/>
          </a:prstGeom>
          <a:noFill/>
          <a:ln w="12700" cap="flat" cmpd="sng" algn="ctr">
            <a:noFill/>
            <a:prstDash val="solid"/>
            <a:miter lim="800000"/>
          </a:ln>
          <a:effectLst/>
        </p:spPr>
        <p:txBody>
          <a:bodyPr vert="horz" tIns="46800" rtlCol="0" anchor="ctr" anchorCtr="1"/>
          <a:lstStyle/>
          <a:p>
            <a:pPr marL="0" marR="0" lvl="0" indent="0" algn="ctr" defTabSz="914400" eaLnBrk="1" fontAlgn="auto" latinLnBrk="1" hangingPunct="1">
              <a:lnSpc>
                <a:spcPct val="100000"/>
              </a:lnSpc>
              <a:spcBef>
                <a:spcPts val="0"/>
              </a:spcBef>
              <a:spcAft>
                <a:spcPts val="0"/>
              </a:spcAft>
              <a:buClrTx/>
              <a:buSzTx/>
              <a:buFontTx/>
              <a:buNone/>
              <a:tabLst/>
              <a:defRPr/>
            </a:pPr>
            <a:r>
              <a:rPr kumimoji="1" lang="en-US" altLang="ko-Kore-KR" sz="900" b="1" i="0" u="none" strike="noStrike" kern="1200" cap="none" spc="0" normalizeH="0" baseline="0" noProof="0" dirty="0">
                <a:ln>
                  <a:noFill/>
                </a:ln>
                <a:solidFill>
                  <a:sysClr val="windowText" lastClr="000000"/>
                </a:solidFill>
                <a:effectLst/>
                <a:uLnTx/>
                <a:uFillTx/>
                <a:latin typeface="Arial" panose="020B0604020202020204" pitchFamily="34" charset="0"/>
                <a:ea typeface="Lato" panose="020F0502020204030203" pitchFamily="34" charset="0"/>
                <a:cs typeface="Arial" panose="020B0604020202020204" pitchFamily="34" charset="0"/>
              </a:rPr>
              <a:t>Farthest Point Sampling</a:t>
            </a:r>
          </a:p>
        </p:txBody>
      </p:sp>
      <p:sp>
        <p:nvSpPr>
          <p:cNvPr id="33" name="직사각형 32">
            <a:extLst>
              <a:ext uri="{FF2B5EF4-FFF2-40B4-BE49-F238E27FC236}">
                <a16:creationId xmlns:a16="http://schemas.microsoft.com/office/drawing/2014/main" id="{6FA05DD1-83EB-EC45-5C3D-AF7734000A83}"/>
              </a:ext>
            </a:extLst>
          </p:cNvPr>
          <p:cNvSpPr/>
          <p:nvPr/>
        </p:nvSpPr>
        <p:spPr>
          <a:xfrm>
            <a:off x="5001406" y="4631443"/>
            <a:ext cx="1654624" cy="162965"/>
          </a:xfrm>
          <a:prstGeom prst="rect">
            <a:avLst/>
          </a:prstGeom>
          <a:noFill/>
          <a:ln w="12700" cap="flat" cmpd="sng" algn="ctr">
            <a:noFill/>
            <a:prstDash val="solid"/>
            <a:miter lim="800000"/>
          </a:ln>
          <a:effectLst/>
        </p:spPr>
        <p:txBody>
          <a:bodyPr vert="horz" tIns="46800" rtlCol="0" anchor="ctr" anchorCtr="1"/>
          <a:lstStyle/>
          <a:p>
            <a:pPr marL="0" marR="0" lvl="0" indent="0" algn="ctr" defTabSz="914400" eaLnBrk="1" fontAlgn="auto" latinLnBrk="1" hangingPunct="1">
              <a:lnSpc>
                <a:spcPct val="100000"/>
              </a:lnSpc>
              <a:spcBef>
                <a:spcPts val="0"/>
              </a:spcBef>
              <a:spcAft>
                <a:spcPts val="0"/>
              </a:spcAft>
              <a:buClrTx/>
              <a:buSzTx/>
              <a:buFontTx/>
              <a:buNone/>
              <a:tabLst/>
              <a:defRPr/>
            </a:pPr>
            <a:r>
              <a:rPr kumimoji="1" lang="en-US" altLang="ko-Kore-KR" sz="900" b="1" i="0" u="none" strike="noStrike" kern="1200" cap="none" spc="0" normalizeH="0" baseline="0" noProof="0" dirty="0">
                <a:ln>
                  <a:noFill/>
                </a:ln>
                <a:solidFill>
                  <a:sysClr val="windowText" lastClr="000000"/>
                </a:solidFill>
                <a:effectLst/>
                <a:uLnTx/>
                <a:uFillTx/>
                <a:latin typeface="Arial" panose="020B0604020202020204" pitchFamily="34" charset="0"/>
                <a:ea typeface="Lato" panose="020F0502020204030203" pitchFamily="34" charset="0"/>
                <a:cs typeface="Arial" panose="020B0604020202020204" pitchFamily="34" charset="0"/>
              </a:rPr>
              <a:t>Minimum Distance Curve</a:t>
            </a:r>
          </a:p>
        </p:txBody>
      </p:sp>
      <p:cxnSp>
        <p:nvCxnSpPr>
          <p:cNvPr id="58" name="직선 화살표 연결선 57">
            <a:extLst>
              <a:ext uri="{FF2B5EF4-FFF2-40B4-BE49-F238E27FC236}">
                <a16:creationId xmlns:a16="http://schemas.microsoft.com/office/drawing/2014/main" id="{7D925EDC-FFBB-0A16-6758-2A4DB0AAD27E}"/>
              </a:ext>
            </a:extLst>
          </p:cNvPr>
          <p:cNvCxnSpPr>
            <a:cxnSpLocks/>
          </p:cNvCxnSpPr>
          <p:nvPr/>
        </p:nvCxnSpPr>
        <p:spPr>
          <a:xfrm flipH="1">
            <a:off x="2525036" y="3657428"/>
            <a:ext cx="267367" cy="550009"/>
          </a:xfrm>
          <a:prstGeom prst="straightConnector1">
            <a:avLst/>
          </a:prstGeom>
          <a:noFill/>
          <a:ln w="19050" cap="flat" cmpd="sng" algn="ctr">
            <a:solidFill>
              <a:sysClr val="windowText" lastClr="000000"/>
            </a:solidFill>
            <a:prstDash val="solid"/>
            <a:miter lim="800000"/>
            <a:headEnd type="triangle"/>
            <a:tailEnd type="triangle"/>
          </a:ln>
          <a:effectLst/>
        </p:spPr>
      </p:cxnSp>
      <p:cxnSp>
        <p:nvCxnSpPr>
          <p:cNvPr id="59" name="직선 화살표 연결선 58">
            <a:extLst>
              <a:ext uri="{FF2B5EF4-FFF2-40B4-BE49-F238E27FC236}">
                <a16:creationId xmlns:a16="http://schemas.microsoft.com/office/drawing/2014/main" id="{FCEAF4A3-D5B6-64C8-8B4E-E06E155F7776}"/>
              </a:ext>
            </a:extLst>
          </p:cNvPr>
          <p:cNvCxnSpPr>
            <a:cxnSpLocks/>
          </p:cNvCxnSpPr>
          <p:nvPr/>
        </p:nvCxnSpPr>
        <p:spPr>
          <a:xfrm>
            <a:off x="3347499" y="4014836"/>
            <a:ext cx="0" cy="346407"/>
          </a:xfrm>
          <a:prstGeom prst="straightConnector1">
            <a:avLst/>
          </a:prstGeom>
          <a:noFill/>
          <a:ln w="19050" cap="flat" cmpd="sng" algn="ctr">
            <a:solidFill>
              <a:sysClr val="windowText" lastClr="00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60" name="직사각형 59">
                <a:extLst>
                  <a:ext uri="{FF2B5EF4-FFF2-40B4-BE49-F238E27FC236}">
                    <a16:creationId xmlns:a16="http://schemas.microsoft.com/office/drawing/2014/main" id="{666B8F09-F0C0-FE7C-C9BC-B2E5F03C2482}"/>
                  </a:ext>
                </a:extLst>
              </p:cNvPr>
              <p:cNvSpPr/>
              <p:nvPr/>
            </p:nvSpPr>
            <p:spPr>
              <a:xfrm>
                <a:off x="3259029" y="4115145"/>
                <a:ext cx="143344" cy="132264"/>
              </a:xfrm>
              <a:prstGeom prst="rect">
                <a:avLst/>
              </a:prstGeom>
              <a:solidFill>
                <a:schemeClr val="bg1"/>
              </a:solidFill>
              <a:ln w="12700" cap="flat" cmpd="sng" algn="ctr">
                <a:noFill/>
                <a:prstDash val="solid"/>
                <a:miter lim="800000"/>
              </a:ln>
              <a:effectLst/>
            </p:spPr>
            <p:txBody>
              <a:bodyPr vert="horz" tIns="46800" rtlCol="0" anchor="ctr" anchorCtr="1"/>
              <a:lstStyle/>
              <a:p>
                <a:pPr marL="0" marR="0" lvl="0" indent="0" algn="ctr" defTabSz="91440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t>   </m:t>
                      </m:r>
                      <m:sSub>
                        <m:sSubPr>
                          <m:ctrlP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ctrlPr>
                        </m:sSubPr>
                        <m:e>
                          <m: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t>𝒅</m:t>
                          </m:r>
                        </m:e>
                        <m:sub>
                          <m: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t>𝟑</m:t>
                          </m:r>
                        </m:sub>
                      </m:sSub>
                    </m:oMath>
                  </m:oMathPara>
                </a14:m>
                <a:endParaRPr kumimoji="1" lang="en-US" altLang="ko-Kore-KR" sz="900" b="1" i="0" u="none" strike="noStrike" kern="1200" cap="none" spc="0" normalizeH="0" baseline="0" noProof="0" dirty="0">
                  <a:ln>
                    <a:noFill/>
                  </a:ln>
                  <a:solidFill>
                    <a:sysClr val="windowText" lastClr="000000"/>
                  </a:solidFill>
                  <a:effectLst/>
                  <a:uLnTx/>
                  <a:uFillTx/>
                  <a:latin typeface="Consolas" panose="020B0609020204030204" pitchFamily="49" charset="0"/>
                  <a:ea typeface="Lato" panose="020F0502020204030203" pitchFamily="34" charset="0"/>
                  <a:cs typeface="Consolas" panose="020B0609020204030204" pitchFamily="49" charset="0"/>
                </a:endParaRPr>
              </a:p>
            </p:txBody>
          </p:sp>
        </mc:Choice>
        <mc:Fallback xmlns="">
          <p:sp>
            <p:nvSpPr>
              <p:cNvPr id="60" name="직사각형 59">
                <a:extLst>
                  <a:ext uri="{FF2B5EF4-FFF2-40B4-BE49-F238E27FC236}">
                    <a16:creationId xmlns:a16="http://schemas.microsoft.com/office/drawing/2014/main" id="{666B8F09-F0C0-FE7C-C9BC-B2E5F03C2482}"/>
                  </a:ext>
                </a:extLst>
              </p:cNvPr>
              <p:cNvSpPr>
                <a:spLocks noRot="1" noChangeAspect="1" noMove="1" noResize="1" noEditPoints="1" noAdjustHandles="1" noChangeArrowheads="1" noChangeShapeType="1" noTextEdit="1"/>
              </p:cNvSpPr>
              <p:nvPr/>
            </p:nvSpPr>
            <p:spPr>
              <a:xfrm>
                <a:off x="3259029" y="4115145"/>
                <a:ext cx="143344" cy="132264"/>
              </a:xfrm>
              <a:prstGeom prst="rect">
                <a:avLst/>
              </a:prstGeom>
              <a:blipFill>
                <a:blip r:embed="rId6"/>
                <a:stretch>
                  <a:fillRect l="-75000" t="-9091" r="-16667" b="-45455"/>
                </a:stretch>
              </a:blipFill>
              <a:ln w="12700" cap="flat" cmpd="sng" algn="ctr">
                <a:noFill/>
                <a:prstDash val="solid"/>
                <a:miter lim="800000"/>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2" name="직사각형 61">
                <a:extLst>
                  <a:ext uri="{FF2B5EF4-FFF2-40B4-BE49-F238E27FC236}">
                    <a16:creationId xmlns:a16="http://schemas.microsoft.com/office/drawing/2014/main" id="{0E691698-4F00-BDFC-0818-2AC479868D65}"/>
                  </a:ext>
                </a:extLst>
              </p:cNvPr>
              <p:cNvSpPr/>
              <p:nvPr/>
            </p:nvSpPr>
            <p:spPr>
              <a:xfrm>
                <a:off x="2605784" y="3826968"/>
                <a:ext cx="143344" cy="132264"/>
              </a:xfrm>
              <a:prstGeom prst="rect">
                <a:avLst/>
              </a:prstGeom>
              <a:solidFill>
                <a:schemeClr val="bg1"/>
              </a:solidFill>
              <a:ln w="12700" cap="flat" cmpd="sng" algn="ctr">
                <a:noFill/>
                <a:prstDash val="solid"/>
                <a:miter lim="800000"/>
              </a:ln>
              <a:effectLst/>
            </p:spPr>
            <p:txBody>
              <a:bodyPr vert="horz" tIns="46800" rtlCol="0" anchor="ctr" anchorCtr="1"/>
              <a:lstStyle/>
              <a:p>
                <a:pPr marL="0" marR="0" lvl="0" indent="0" algn="ctr" defTabSz="91440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t>   </m:t>
                      </m:r>
                      <m:sSub>
                        <m:sSubPr>
                          <m:ctrlP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ctrlPr>
                        </m:sSubPr>
                        <m:e>
                          <m: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t>𝒅</m:t>
                          </m:r>
                        </m:e>
                        <m:sub>
                          <m: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t>𝟐</m:t>
                          </m:r>
                        </m:sub>
                      </m:sSub>
                    </m:oMath>
                  </m:oMathPara>
                </a14:m>
                <a:endParaRPr kumimoji="1" lang="en-US" altLang="ko-Kore-KR" sz="900" b="1" i="0" u="none" strike="noStrike" kern="1200" cap="none" spc="0" normalizeH="0" baseline="0" noProof="0" dirty="0">
                  <a:ln>
                    <a:noFill/>
                  </a:ln>
                  <a:solidFill>
                    <a:sysClr val="windowText" lastClr="000000"/>
                  </a:solidFill>
                  <a:effectLst/>
                  <a:uLnTx/>
                  <a:uFillTx/>
                  <a:latin typeface="Consolas" panose="020B0609020204030204" pitchFamily="49" charset="0"/>
                  <a:ea typeface="Lato" panose="020F0502020204030203" pitchFamily="34" charset="0"/>
                  <a:cs typeface="Consolas" panose="020B0609020204030204" pitchFamily="49" charset="0"/>
                </a:endParaRPr>
              </a:p>
            </p:txBody>
          </p:sp>
        </mc:Choice>
        <mc:Fallback xmlns="">
          <p:sp>
            <p:nvSpPr>
              <p:cNvPr id="62" name="직사각형 61">
                <a:extLst>
                  <a:ext uri="{FF2B5EF4-FFF2-40B4-BE49-F238E27FC236}">
                    <a16:creationId xmlns:a16="http://schemas.microsoft.com/office/drawing/2014/main" id="{0E691698-4F00-BDFC-0818-2AC479868D65}"/>
                  </a:ext>
                </a:extLst>
              </p:cNvPr>
              <p:cNvSpPr>
                <a:spLocks noRot="1" noChangeAspect="1" noMove="1" noResize="1" noEditPoints="1" noAdjustHandles="1" noChangeArrowheads="1" noChangeShapeType="1" noTextEdit="1"/>
              </p:cNvSpPr>
              <p:nvPr/>
            </p:nvSpPr>
            <p:spPr>
              <a:xfrm>
                <a:off x="2605784" y="3826968"/>
                <a:ext cx="143344" cy="132264"/>
              </a:xfrm>
              <a:prstGeom prst="rect">
                <a:avLst/>
              </a:prstGeom>
              <a:blipFill>
                <a:blip r:embed="rId7"/>
                <a:stretch>
                  <a:fillRect l="-69231" t="-9091" r="-15385" b="-45455"/>
                </a:stretch>
              </a:blipFill>
              <a:ln w="12700" cap="flat" cmpd="sng" algn="ctr">
                <a:noFill/>
                <a:prstDash val="solid"/>
                <a:miter lim="800000"/>
              </a:ln>
              <a:effectLst/>
            </p:spPr>
            <p:txBody>
              <a:bodyPr/>
              <a:lstStyle/>
              <a:p>
                <a:r>
                  <a:rPr lang="ko-KR" altLang="en-US">
                    <a:noFill/>
                  </a:rPr>
                  <a:t> </a:t>
                </a:r>
              </a:p>
            </p:txBody>
          </p:sp>
        </mc:Fallback>
      </mc:AlternateContent>
      <p:cxnSp>
        <p:nvCxnSpPr>
          <p:cNvPr id="63" name="직선 화살표 연결선 62">
            <a:extLst>
              <a:ext uri="{FF2B5EF4-FFF2-40B4-BE49-F238E27FC236}">
                <a16:creationId xmlns:a16="http://schemas.microsoft.com/office/drawing/2014/main" id="{DB923002-6D23-852D-9C10-13AAEC2AE3C1}"/>
              </a:ext>
            </a:extLst>
          </p:cNvPr>
          <p:cNvCxnSpPr>
            <a:cxnSpLocks/>
          </p:cNvCxnSpPr>
          <p:nvPr/>
        </p:nvCxnSpPr>
        <p:spPr>
          <a:xfrm>
            <a:off x="2860703" y="3658669"/>
            <a:ext cx="455288" cy="702574"/>
          </a:xfrm>
          <a:prstGeom prst="straightConnector1">
            <a:avLst/>
          </a:prstGeom>
          <a:noFill/>
          <a:ln w="19050" cap="flat" cmpd="sng" algn="ctr">
            <a:solidFill>
              <a:sysClr val="windowText" lastClr="00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1088" name="직사각형 1087">
                <a:extLst>
                  <a:ext uri="{FF2B5EF4-FFF2-40B4-BE49-F238E27FC236}">
                    <a16:creationId xmlns:a16="http://schemas.microsoft.com/office/drawing/2014/main" id="{8DEE0A7A-CF16-A9B4-E338-108B7049FC42}"/>
                  </a:ext>
                </a:extLst>
              </p:cNvPr>
              <p:cNvSpPr/>
              <p:nvPr/>
            </p:nvSpPr>
            <p:spPr>
              <a:xfrm>
                <a:off x="3045520" y="3954320"/>
                <a:ext cx="143344" cy="132264"/>
              </a:xfrm>
              <a:prstGeom prst="rect">
                <a:avLst/>
              </a:prstGeom>
              <a:solidFill>
                <a:schemeClr val="bg1"/>
              </a:solidFill>
              <a:ln w="12700" cap="flat" cmpd="sng" algn="ctr">
                <a:noFill/>
                <a:prstDash val="solid"/>
                <a:miter lim="800000"/>
              </a:ln>
              <a:effectLst/>
            </p:spPr>
            <p:txBody>
              <a:bodyPr vert="horz" tIns="46800" rtlCol="0" anchor="ctr" anchorCtr="1"/>
              <a:lstStyle/>
              <a:p>
                <a:pPr marL="0" marR="0" lvl="0" indent="0" algn="ctr" defTabSz="91440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t>   </m:t>
                      </m:r>
                      <m:sSub>
                        <m:sSubPr>
                          <m:ctrlP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ctrlPr>
                        </m:sSubPr>
                        <m:e>
                          <m: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t>𝒅</m:t>
                          </m:r>
                        </m:e>
                        <m:sub>
                          <m:r>
                            <a:rPr kumimoji="1" lang="en-US" altLang="ko-Kore-KR" sz="9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Lato" panose="020F0502020204030203" pitchFamily="34" charset="0"/>
                              <a:cs typeface="Consolas" panose="020B0609020204030204" pitchFamily="49" charset="0"/>
                            </a:rPr>
                            <m:t>𝟏</m:t>
                          </m:r>
                        </m:sub>
                      </m:sSub>
                    </m:oMath>
                  </m:oMathPara>
                </a14:m>
                <a:endParaRPr kumimoji="1" lang="en-US" altLang="ko-Kore-KR" sz="900" b="1" i="0" u="none" strike="noStrike" kern="1200" cap="none" spc="0" normalizeH="0" baseline="0" noProof="0" dirty="0">
                  <a:ln>
                    <a:noFill/>
                  </a:ln>
                  <a:solidFill>
                    <a:sysClr val="windowText" lastClr="000000"/>
                  </a:solidFill>
                  <a:effectLst/>
                  <a:uLnTx/>
                  <a:uFillTx/>
                  <a:latin typeface="Consolas" panose="020B0609020204030204" pitchFamily="49" charset="0"/>
                  <a:ea typeface="Lato" panose="020F0502020204030203" pitchFamily="34" charset="0"/>
                  <a:cs typeface="Consolas" panose="020B0609020204030204" pitchFamily="49" charset="0"/>
                </a:endParaRPr>
              </a:p>
            </p:txBody>
          </p:sp>
        </mc:Choice>
        <mc:Fallback xmlns="">
          <p:sp>
            <p:nvSpPr>
              <p:cNvPr id="1088" name="직사각형 1087">
                <a:extLst>
                  <a:ext uri="{FF2B5EF4-FFF2-40B4-BE49-F238E27FC236}">
                    <a16:creationId xmlns:a16="http://schemas.microsoft.com/office/drawing/2014/main" id="{8DEE0A7A-CF16-A9B4-E338-108B7049FC42}"/>
                  </a:ext>
                </a:extLst>
              </p:cNvPr>
              <p:cNvSpPr>
                <a:spLocks noRot="1" noChangeAspect="1" noMove="1" noResize="1" noEditPoints="1" noAdjustHandles="1" noChangeArrowheads="1" noChangeShapeType="1" noTextEdit="1"/>
              </p:cNvSpPr>
              <p:nvPr/>
            </p:nvSpPr>
            <p:spPr>
              <a:xfrm>
                <a:off x="3045520" y="3954320"/>
                <a:ext cx="143344" cy="132264"/>
              </a:xfrm>
              <a:prstGeom prst="rect">
                <a:avLst/>
              </a:prstGeom>
              <a:blipFill>
                <a:blip r:embed="rId8"/>
                <a:stretch>
                  <a:fillRect l="-83333" t="-9091" r="-8333" b="-45455"/>
                </a:stretch>
              </a:blipFill>
              <a:ln w="12700" cap="flat" cmpd="sng" algn="ctr">
                <a:noFill/>
                <a:prstDash val="solid"/>
                <a:miter lim="800000"/>
              </a:ln>
              <a:effectLst/>
            </p:spPr>
            <p:txBody>
              <a:bodyPr/>
              <a:lstStyle/>
              <a:p>
                <a:r>
                  <a:rPr lang="ko-KR" altLang="en-US">
                    <a:noFill/>
                  </a:rPr>
                  <a:t> </a:t>
                </a:r>
              </a:p>
            </p:txBody>
          </p:sp>
        </mc:Fallback>
      </mc:AlternateContent>
    </p:spTree>
    <p:extLst>
      <p:ext uri="{BB962C8B-B14F-4D97-AF65-F5344CB8AC3E}">
        <p14:creationId xmlns:p14="http://schemas.microsoft.com/office/powerpoint/2010/main" val="41805002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6"/>
                                        </p:tgtEl>
                                        <p:attrNameLst>
                                          <p:attrName>fillcolor</p:attrName>
                                        </p:attrNameLst>
                                      </p:cBhvr>
                                      <p:to>
                                        <a:srgbClr val="A9D18E"/>
                                      </p:to>
                                    </p:animClr>
                                    <p:set>
                                      <p:cBhvr>
                                        <p:cTn id="59" dur="500" fill="hold"/>
                                        <p:tgtEl>
                                          <p:spTgt spid="16"/>
                                        </p:tgtEl>
                                        <p:attrNameLst>
                                          <p:attrName>fill.type</p:attrName>
                                        </p:attrNameLst>
                                      </p:cBhvr>
                                      <p:to>
                                        <p:strVal val="solid"/>
                                      </p:to>
                                    </p:set>
                                    <p:set>
                                      <p:cBhvr>
                                        <p:cTn id="60" dur="500" fill="hold"/>
                                        <p:tgtEl>
                                          <p:spTgt spid="16"/>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108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63"/>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108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 fill="hold"/>
                                        <p:tgtEl>
                                          <p:spTgt spid="19"/>
                                        </p:tgtEl>
                                        <p:attrNameLst>
                                          <p:attrName>fillcolor</p:attrName>
                                        </p:attrNameLst>
                                      </p:cBhvr>
                                      <p:to>
                                        <a:srgbClr val="A9D18E"/>
                                      </p:to>
                                    </p:animClr>
                                    <p:set>
                                      <p:cBhvr>
                                        <p:cTn id="77" dur="100" fill="hold"/>
                                        <p:tgtEl>
                                          <p:spTgt spid="19"/>
                                        </p:tgtEl>
                                        <p:attrNameLst>
                                          <p:attrName>fill.type</p:attrName>
                                        </p:attrNameLst>
                                      </p:cBhvr>
                                      <p:to>
                                        <p:strVal val="solid"/>
                                      </p:to>
                                    </p:set>
                                    <p:set>
                                      <p:cBhvr>
                                        <p:cTn id="78" dur="100" fill="hold"/>
                                        <p:tgtEl>
                                          <p:spTgt spid="19"/>
                                        </p:tgtEl>
                                        <p:attrNameLst>
                                          <p:attrName>fill.on</p:attrName>
                                        </p:attrNameLst>
                                      </p:cBhvr>
                                      <p:to>
                                        <p:strVal val="tru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6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5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100" fill="hold"/>
                                        <p:tgtEl>
                                          <p:spTgt spid="17"/>
                                        </p:tgtEl>
                                        <p:attrNameLst>
                                          <p:attrName>fillcolor</p:attrName>
                                        </p:attrNameLst>
                                      </p:cBhvr>
                                      <p:to>
                                        <a:srgbClr val="A9D18E"/>
                                      </p:to>
                                    </p:animClr>
                                    <p:set>
                                      <p:cBhvr>
                                        <p:cTn id="95" dur="100" fill="hold"/>
                                        <p:tgtEl>
                                          <p:spTgt spid="17"/>
                                        </p:tgtEl>
                                        <p:attrNameLst>
                                          <p:attrName>fill.type</p:attrName>
                                        </p:attrNameLst>
                                      </p:cBhvr>
                                      <p:to>
                                        <p:strVal val="solid"/>
                                      </p:to>
                                    </p:set>
                                    <p:set>
                                      <p:cBhvr>
                                        <p:cTn id="96" dur="1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60"/>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5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15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5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27" grpId="0"/>
      <p:bldP spid="28" grpId="0"/>
      <p:bldP spid="29" grpId="0"/>
      <p:bldP spid="32" grpId="0"/>
      <p:bldP spid="33" grpId="0"/>
      <p:bldP spid="60" grpId="0" animBg="1"/>
      <p:bldP spid="60" grpId="1" animBg="1"/>
      <p:bldP spid="62" grpId="0" animBg="1"/>
      <p:bldP spid="62" grpId="1" animBg="1"/>
      <p:bldP spid="1088" grpId="0" animBg="1"/>
      <p:bldP spid="108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C835A45-2198-DC4A-A01F-33F0E890816F}"/>
              </a:ext>
            </a:extLst>
          </p:cNvPr>
          <p:cNvSpPr>
            <a:spLocks noGrp="1"/>
          </p:cNvSpPr>
          <p:nvPr>
            <p:ph type="title"/>
          </p:nvPr>
        </p:nvSpPr>
        <p:spPr/>
        <p:txBody>
          <a:bodyPr>
            <a:normAutofit fontScale="90000"/>
          </a:bodyPr>
          <a:lstStyle/>
          <a:p>
            <a:r>
              <a:rPr kumimoji="1" lang="en-US" altLang="en-US" i="1" dirty="0"/>
              <a:t>Solution #1. Minimum Distance Prediction Sampling</a:t>
            </a:r>
            <a:endParaRPr kumimoji="1" lang="ko-Kore-KR" altLang="en-US" dirty="0"/>
          </a:p>
        </p:txBody>
      </p:sp>
      <p:sp>
        <p:nvSpPr>
          <p:cNvPr id="4" name="슬라이드 번호 개체 틀 3">
            <a:extLst>
              <a:ext uri="{FF2B5EF4-FFF2-40B4-BE49-F238E27FC236}">
                <a16:creationId xmlns:a16="http://schemas.microsoft.com/office/drawing/2014/main" id="{1DBCB4A0-7ED4-BF4C-9B5C-DE870B989D85}"/>
              </a:ext>
            </a:extLst>
          </p:cNvPr>
          <p:cNvSpPr>
            <a:spLocks noGrp="1"/>
          </p:cNvSpPr>
          <p:nvPr>
            <p:ph type="sldNum" idx="12"/>
          </p:nvPr>
        </p:nvSpPr>
        <p:spPr/>
        <p:txBody>
          <a:bodyPr/>
          <a:lstStyle/>
          <a:p>
            <a:fld id="{00000000-1234-1234-1234-123412341234}" type="slidenum">
              <a:rPr lang="en" smtClean="0"/>
              <a:pPr/>
              <a:t>5</a:t>
            </a:fld>
            <a:endParaRPr lang="en" dirty="0"/>
          </a:p>
        </p:txBody>
      </p:sp>
      <p:sp>
        <p:nvSpPr>
          <p:cNvPr id="17" name="텍스트 개체 틀 18">
            <a:extLst>
              <a:ext uri="{FF2B5EF4-FFF2-40B4-BE49-F238E27FC236}">
                <a16:creationId xmlns:a16="http://schemas.microsoft.com/office/drawing/2014/main" id="{3C0B1E7C-6854-BE47-9199-06C0415F0B24}"/>
              </a:ext>
            </a:extLst>
          </p:cNvPr>
          <p:cNvSpPr>
            <a:spLocks noGrp="1"/>
          </p:cNvSpPr>
          <p:nvPr>
            <p:ph type="body" idx="1"/>
          </p:nvPr>
        </p:nvSpPr>
        <p:spPr>
          <a:xfrm>
            <a:off x="311700" y="1152475"/>
            <a:ext cx="8520600" cy="972160"/>
          </a:xfrm>
        </p:spPr>
        <p:txBody>
          <a:bodyPr/>
          <a:lstStyle/>
          <a:p>
            <a:r>
              <a:rPr lang="en-US" altLang="ko-Kore-KR" dirty="0"/>
              <a:t>We propose </a:t>
            </a:r>
            <a:r>
              <a:rPr lang="en-US" altLang="ko-Kore-KR" b="1" i="1" dirty="0"/>
              <a:t>Minimum Distance Prediction Sampling (MDPS). </a:t>
            </a:r>
            <a:endParaRPr lang="en-US" altLang="ko-Kore-KR" b="1" i="1" dirty="0">
              <a:solidFill>
                <a:srgbClr val="E54073"/>
              </a:solidFill>
            </a:endParaRPr>
          </a:p>
        </p:txBody>
      </p:sp>
      <p:sp>
        <p:nvSpPr>
          <p:cNvPr id="571" name="모서리가 둥근 직사각형 570">
            <a:extLst>
              <a:ext uri="{FF2B5EF4-FFF2-40B4-BE49-F238E27FC236}">
                <a16:creationId xmlns:a16="http://schemas.microsoft.com/office/drawing/2014/main" id="{22F91F38-95B5-5680-16C6-A93D71C23081}"/>
              </a:ext>
            </a:extLst>
          </p:cNvPr>
          <p:cNvSpPr/>
          <p:nvPr/>
        </p:nvSpPr>
        <p:spPr>
          <a:xfrm>
            <a:off x="7154643" y="1552123"/>
            <a:ext cx="1989357" cy="75028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lnSpc>
                <a:spcPct val="120000"/>
              </a:lnSpc>
            </a:pPr>
            <a:r>
              <a:rPr kumimoji="1" lang="en-US" altLang="en-US" b="1" dirty="0">
                <a:solidFill>
                  <a:srgbClr val="7A81FF"/>
                </a:solidFill>
                <a:latin typeface="Lato" panose="020F0502020204030203" pitchFamily="34" charset="0"/>
                <a:ea typeface="Lato" panose="020F0502020204030203" pitchFamily="34" charset="0"/>
                <a:cs typeface="Lato" panose="020F0502020204030203" pitchFamily="34" charset="0"/>
              </a:rPr>
              <a:t>Needs only 1/10 FPS </a:t>
            </a:r>
            <a:r>
              <a:rPr kumimoji="1" lang="en-US" altLang="en-US" dirty="0">
                <a:solidFill>
                  <a:srgbClr val="595959"/>
                </a:solidFill>
                <a:latin typeface="Lato" panose="020F0502020204030203" pitchFamily="34" charset="0"/>
                <a:ea typeface="Lato" panose="020F0502020204030203" pitchFamily="34" charset="0"/>
                <a:cs typeface="Lato" panose="020F0502020204030203" pitchFamily="34" charset="0"/>
              </a:rPr>
              <a:t>Requires only 1/10 of the FPS iterations.</a:t>
            </a:r>
          </a:p>
        </p:txBody>
      </p:sp>
      <p:pic>
        <p:nvPicPr>
          <p:cNvPr id="573" name="그래픽 572" descr="배지 체크 표시1 단색으로 채워진">
            <a:extLst>
              <a:ext uri="{FF2B5EF4-FFF2-40B4-BE49-F238E27FC236}">
                <a16:creationId xmlns:a16="http://schemas.microsoft.com/office/drawing/2014/main" id="{96D3591E-2830-A234-1887-AA37F42D0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56" y="1529807"/>
            <a:ext cx="282046" cy="282046"/>
          </a:xfrm>
          <a:prstGeom prst="rect">
            <a:avLst/>
          </a:prstGeom>
        </p:spPr>
      </p:pic>
      <p:sp>
        <p:nvSpPr>
          <p:cNvPr id="576" name="모서리가 둥근 직사각형 575">
            <a:extLst>
              <a:ext uri="{FF2B5EF4-FFF2-40B4-BE49-F238E27FC236}">
                <a16:creationId xmlns:a16="http://schemas.microsoft.com/office/drawing/2014/main" id="{1A518CDE-DD7E-904A-9519-CE252D560629}"/>
              </a:ext>
            </a:extLst>
          </p:cNvPr>
          <p:cNvSpPr/>
          <p:nvPr/>
        </p:nvSpPr>
        <p:spPr>
          <a:xfrm>
            <a:off x="7154643" y="3813091"/>
            <a:ext cx="1989357" cy="101157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kumimoji="1" lang="en-US" altLang="en-US" b="1" dirty="0">
                <a:solidFill>
                  <a:srgbClr val="7A81FF"/>
                </a:solidFill>
                <a:latin typeface="Lato" panose="020F0502020204030203" pitchFamily="34" charset="0"/>
                <a:ea typeface="Lato" panose="020F0502020204030203" pitchFamily="34" charset="0"/>
                <a:cs typeface="Lato" panose="020F0502020204030203" pitchFamily="34" charset="0"/>
              </a:rPr>
              <a:t>Fast Sampling Process</a:t>
            </a:r>
          </a:p>
          <a:p>
            <a:pPr algn="ctr">
              <a:lnSpc>
                <a:spcPct val="120000"/>
              </a:lnSpc>
            </a:pPr>
            <a:r>
              <a:rPr kumimoji="1" lang="en-US" altLang="en-US" dirty="0">
                <a:solidFill>
                  <a:srgbClr val="595959"/>
                </a:solidFill>
                <a:latin typeface="Lato" panose="020F0502020204030203" pitchFamily="34" charset="0"/>
                <a:cs typeface="Lato" panose="020F0502020204030203" pitchFamily="34" charset="0"/>
              </a:rPr>
              <a:t>The use of exclusion list eliminates the need for distance calculations.</a:t>
            </a:r>
          </a:p>
        </p:txBody>
      </p:sp>
      <p:pic>
        <p:nvPicPr>
          <p:cNvPr id="574" name="그래픽 573" descr="배지 체크 표시1 단색으로 채워진">
            <a:extLst>
              <a:ext uri="{FF2B5EF4-FFF2-40B4-BE49-F238E27FC236}">
                <a16:creationId xmlns:a16="http://schemas.microsoft.com/office/drawing/2014/main" id="{24A4F9BA-450F-B276-C337-2E059D136F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5203" y="3792726"/>
            <a:ext cx="282046" cy="282046"/>
          </a:xfrm>
          <a:prstGeom prst="rect">
            <a:avLst/>
          </a:prstGeom>
        </p:spPr>
      </p:pic>
      <p:grpSp>
        <p:nvGrpSpPr>
          <p:cNvPr id="5" name="그룹 4">
            <a:extLst>
              <a:ext uri="{FF2B5EF4-FFF2-40B4-BE49-F238E27FC236}">
                <a16:creationId xmlns:a16="http://schemas.microsoft.com/office/drawing/2014/main" id="{90AD91E7-3290-EACF-C201-02A67391942C}"/>
              </a:ext>
            </a:extLst>
          </p:cNvPr>
          <p:cNvGrpSpPr/>
          <p:nvPr/>
        </p:nvGrpSpPr>
        <p:grpSpPr>
          <a:xfrm>
            <a:off x="2037545" y="1734109"/>
            <a:ext cx="5079000" cy="1382564"/>
            <a:chOff x="2037545" y="1734109"/>
            <a:chExt cx="5079000" cy="1382564"/>
          </a:xfrm>
        </p:grpSpPr>
        <p:sp>
          <p:nvSpPr>
            <p:cNvPr id="1795" name="Google Shape;731;p4">
              <a:extLst>
                <a:ext uri="{FF2B5EF4-FFF2-40B4-BE49-F238E27FC236}">
                  <a16:creationId xmlns:a16="http://schemas.microsoft.com/office/drawing/2014/main" id="{7C6A1313-81B4-F70A-EB49-0FF9DF5FF399}"/>
                </a:ext>
              </a:extLst>
            </p:cNvPr>
            <p:cNvSpPr/>
            <p:nvPr/>
          </p:nvSpPr>
          <p:spPr>
            <a:xfrm>
              <a:off x="3062731" y="1861440"/>
              <a:ext cx="585021" cy="945753"/>
            </a:xfrm>
            <a:prstGeom prst="rect">
              <a:avLst/>
            </a:prstGeom>
            <a:solidFill>
              <a:srgbClr val="AEABAB"/>
            </a:solidFill>
            <a:ln>
              <a:noFill/>
            </a:ln>
          </p:spPr>
          <p:txBody>
            <a:bodyPr spcFirstLastPara="1" wrap="square" lIns="53035" tIns="26510" rIns="53035" bIns="26510" anchor="ctr" anchorCtr="0">
              <a:noAutofit/>
            </a:bodyPr>
            <a:lstStyle/>
            <a:p>
              <a:pPr algn="ctr" defTabSz="457200">
                <a:buClrTx/>
                <a:buFontTx/>
                <a:buNone/>
              </a:pPr>
              <a:endParaRPr sz="616" kern="1200" dirty="0">
                <a:solidFill>
                  <a:prstClr val="white"/>
                </a:solidFill>
                <a:latin typeface="Arial" panose="020B0604020202020204" pitchFamily="34" charset="0"/>
                <a:ea typeface="Malgun Gothic"/>
                <a:cs typeface="Arial" panose="020B0604020202020204" pitchFamily="34" charset="0"/>
                <a:sym typeface="Malgun Gothic"/>
              </a:endParaRPr>
            </a:p>
          </p:txBody>
        </p:sp>
        <p:sp>
          <p:nvSpPr>
            <p:cNvPr id="1796" name="Google Shape;732;p4">
              <a:extLst>
                <a:ext uri="{FF2B5EF4-FFF2-40B4-BE49-F238E27FC236}">
                  <a16:creationId xmlns:a16="http://schemas.microsoft.com/office/drawing/2014/main" id="{0C5FC7A8-5998-637A-FFB1-AEF94ADB2E22}"/>
                </a:ext>
              </a:extLst>
            </p:cNvPr>
            <p:cNvSpPr/>
            <p:nvPr/>
          </p:nvSpPr>
          <p:spPr>
            <a:xfrm>
              <a:off x="2828733" y="1854817"/>
              <a:ext cx="233781" cy="945753"/>
            </a:xfrm>
            <a:prstGeom prst="rect">
              <a:avLst/>
            </a:prstGeom>
            <a:solidFill>
              <a:srgbClr val="D0CECE"/>
            </a:solidFill>
            <a:ln>
              <a:noFill/>
            </a:ln>
          </p:spPr>
          <p:txBody>
            <a:bodyPr spcFirstLastPara="1" wrap="square" lIns="53035" tIns="26510" rIns="53035" bIns="26510" anchor="ctr" anchorCtr="0">
              <a:noAutofit/>
            </a:bodyPr>
            <a:lstStyle/>
            <a:p>
              <a:pPr algn="ctr" defTabSz="457200">
                <a:buClrTx/>
                <a:buFontTx/>
                <a:buNone/>
              </a:pPr>
              <a:endParaRPr sz="616" kern="1200">
                <a:solidFill>
                  <a:prstClr val="white"/>
                </a:solidFill>
                <a:latin typeface="Arial" panose="020B0604020202020204" pitchFamily="34" charset="0"/>
                <a:ea typeface="Malgun Gothic"/>
                <a:cs typeface="Arial" panose="020B0604020202020204" pitchFamily="34" charset="0"/>
                <a:sym typeface="Malgun Gothic"/>
              </a:endParaRPr>
            </a:p>
          </p:txBody>
        </p:sp>
        <p:sp>
          <p:nvSpPr>
            <p:cNvPr id="1797" name="Google Shape;733;p4">
              <a:extLst>
                <a:ext uri="{FF2B5EF4-FFF2-40B4-BE49-F238E27FC236}">
                  <a16:creationId xmlns:a16="http://schemas.microsoft.com/office/drawing/2014/main" id="{6FD21E60-9A18-74D6-1A61-7E9ACDABE020}"/>
                </a:ext>
              </a:extLst>
            </p:cNvPr>
            <p:cNvSpPr/>
            <p:nvPr/>
          </p:nvSpPr>
          <p:spPr>
            <a:xfrm>
              <a:off x="2617208" y="1854817"/>
              <a:ext cx="214398" cy="945753"/>
            </a:xfrm>
            <a:prstGeom prst="rect">
              <a:avLst/>
            </a:prstGeom>
            <a:solidFill>
              <a:srgbClr val="E7E6E6"/>
            </a:solidFill>
            <a:ln>
              <a:noFill/>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cxnSp>
          <p:nvCxnSpPr>
            <p:cNvPr id="1798" name="Google Shape;734;p4">
              <a:extLst>
                <a:ext uri="{FF2B5EF4-FFF2-40B4-BE49-F238E27FC236}">
                  <a16:creationId xmlns:a16="http://schemas.microsoft.com/office/drawing/2014/main" id="{EE9B14EA-078C-7AAB-438F-7B019E195C74}"/>
                </a:ext>
              </a:extLst>
            </p:cNvPr>
            <p:cNvCxnSpPr/>
            <p:nvPr/>
          </p:nvCxnSpPr>
          <p:spPr>
            <a:xfrm rot="10800000">
              <a:off x="2611842" y="1761797"/>
              <a:ext cx="0" cy="1047927"/>
            </a:xfrm>
            <a:prstGeom prst="straightConnector1">
              <a:avLst/>
            </a:prstGeom>
            <a:noFill/>
            <a:ln w="19050" cap="flat" cmpd="sng">
              <a:solidFill>
                <a:sysClr val="windowText" lastClr="000000"/>
              </a:solidFill>
              <a:prstDash val="solid"/>
              <a:miter lim="800000"/>
              <a:headEnd type="none" w="sm" len="sm"/>
              <a:tailEnd type="triangle" w="med" len="med"/>
            </a:ln>
          </p:spPr>
        </p:cxnSp>
        <p:cxnSp>
          <p:nvCxnSpPr>
            <p:cNvPr id="1799" name="Google Shape;735;p4">
              <a:extLst>
                <a:ext uri="{FF2B5EF4-FFF2-40B4-BE49-F238E27FC236}">
                  <a16:creationId xmlns:a16="http://schemas.microsoft.com/office/drawing/2014/main" id="{311468C4-760B-221A-3812-839D8018DAA7}"/>
                </a:ext>
              </a:extLst>
            </p:cNvPr>
            <p:cNvCxnSpPr/>
            <p:nvPr/>
          </p:nvCxnSpPr>
          <p:spPr>
            <a:xfrm>
              <a:off x="2607935" y="2809724"/>
              <a:ext cx="1437601" cy="0"/>
            </a:xfrm>
            <a:prstGeom prst="straightConnector1">
              <a:avLst/>
            </a:prstGeom>
            <a:noFill/>
            <a:ln w="19050" cap="flat" cmpd="sng">
              <a:solidFill>
                <a:sysClr val="windowText" lastClr="000000"/>
              </a:solidFill>
              <a:prstDash val="solid"/>
              <a:miter lim="800000"/>
              <a:headEnd type="none" w="sm" len="sm"/>
              <a:tailEnd type="triangle" w="med" len="med"/>
            </a:ln>
          </p:spPr>
        </p:cxnSp>
        <p:cxnSp>
          <p:nvCxnSpPr>
            <p:cNvPr id="1800" name="Google Shape;736;p4">
              <a:extLst>
                <a:ext uri="{FF2B5EF4-FFF2-40B4-BE49-F238E27FC236}">
                  <a16:creationId xmlns:a16="http://schemas.microsoft.com/office/drawing/2014/main" id="{4E1B667E-666F-64A4-01B6-B8414F077253}"/>
                </a:ext>
              </a:extLst>
            </p:cNvPr>
            <p:cNvCxnSpPr/>
            <p:nvPr/>
          </p:nvCxnSpPr>
          <p:spPr>
            <a:xfrm>
              <a:off x="3063432" y="2719717"/>
              <a:ext cx="0" cy="98168"/>
            </a:xfrm>
            <a:prstGeom prst="straightConnector1">
              <a:avLst/>
            </a:prstGeom>
            <a:noFill/>
            <a:ln w="12700" cap="flat" cmpd="sng">
              <a:solidFill>
                <a:sysClr val="windowText" lastClr="000000"/>
              </a:solidFill>
              <a:prstDash val="dash"/>
              <a:miter lim="800000"/>
              <a:headEnd type="none" w="sm" len="sm"/>
              <a:tailEnd type="none" w="sm" len="sm"/>
            </a:ln>
          </p:spPr>
        </p:cxnSp>
        <p:cxnSp>
          <p:nvCxnSpPr>
            <p:cNvPr id="1801" name="Google Shape;737;p4">
              <a:extLst>
                <a:ext uri="{FF2B5EF4-FFF2-40B4-BE49-F238E27FC236}">
                  <a16:creationId xmlns:a16="http://schemas.microsoft.com/office/drawing/2014/main" id="{AA54D6FB-B753-25A8-0F30-63CA11723F13}"/>
                </a:ext>
              </a:extLst>
            </p:cNvPr>
            <p:cNvCxnSpPr/>
            <p:nvPr/>
          </p:nvCxnSpPr>
          <p:spPr>
            <a:xfrm rot="10800000">
              <a:off x="2622542" y="2719717"/>
              <a:ext cx="455104" cy="0"/>
            </a:xfrm>
            <a:prstGeom prst="straightConnector1">
              <a:avLst/>
            </a:prstGeom>
            <a:noFill/>
            <a:ln w="12700" cap="flat" cmpd="sng">
              <a:solidFill>
                <a:sysClr val="windowText" lastClr="000000"/>
              </a:solidFill>
              <a:prstDash val="dash"/>
              <a:miter lim="800000"/>
              <a:headEnd type="none" w="sm" len="sm"/>
              <a:tailEnd type="none" w="sm" len="sm"/>
            </a:ln>
          </p:spPr>
        </p:cxnSp>
        <p:cxnSp>
          <p:nvCxnSpPr>
            <p:cNvPr id="1802" name="Google Shape;738;p4">
              <a:extLst>
                <a:ext uri="{FF2B5EF4-FFF2-40B4-BE49-F238E27FC236}">
                  <a16:creationId xmlns:a16="http://schemas.microsoft.com/office/drawing/2014/main" id="{CA82A33C-0394-CBDA-395F-920198EC9A50}"/>
                </a:ext>
              </a:extLst>
            </p:cNvPr>
            <p:cNvCxnSpPr/>
            <p:nvPr/>
          </p:nvCxnSpPr>
          <p:spPr>
            <a:xfrm>
              <a:off x="3647999" y="2713621"/>
              <a:ext cx="0" cy="92944"/>
            </a:xfrm>
            <a:prstGeom prst="straightConnector1">
              <a:avLst/>
            </a:prstGeom>
            <a:noFill/>
            <a:ln w="12700" cap="flat" cmpd="sng">
              <a:solidFill>
                <a:sysClr val="windowText" lastClr="000000"/>
              </a:solidFill>
              <a:prstDash val="dash"/>
              <a:miter lim="800000"/>
              <a:headEnd type="none" w="sm" len="sm"/>
              <a:tailEnd type="none" w="sm" len="sm"/>
            </a:ln>
          </p:spPr>
        </p:cxnSp>
        <p:sp>
          <p:nvSpPr>
            <p:cNvPr id="1803" name="Google Shape;743;p4">
              <a:extLst>
                <a:ext uri="{FF2B5EF4-FFF2-40B4-BE49-F238E27FC236}">
                  <a16:creationId xmlns:a16="http://schemas.microsoft.com/office/drawing/2014/main" id="{8BD5F6B1-EF1B-2741-A256-72CD209792A3}"/>
                </a:ext>
              </a:extLst>
            </p:cNvPr>
            <p:cNvSpPr/>
            <p:nvPr/>
          </p:nvSpPr>
          <p:spPr>
            <a:xfrm>
              <a:off x="2697991" y="1854817"/>
              <a:ext cx="953523" cy="858803"/>
            </a:xfrm>
            <a:custGeom>
              <a:avLst/>
              <a:gdLst/>
              <a:ahLst/>
              <a:cxnLst/>
              <a:rect l="l" t="t" r="r" b="b"/>
              <a:pathLst>
                <a:path w="1643743" h="1480458" extrusionOk="0">
                  <a:moveTo>
                    <a:pt x="0" y="0"/>
                  </a:moveTo>
                  <a:cubicBezTo>
                    <a:pt x="31750" y="491671"/>
                    <a:pt x="63501" y="983343"/>
                    <a:pt x="337458" y="1230086"/>
                  </a:cubicBezTo>
                  <a:cubicBezTo>
                    <a:pt x="611415" y="1476829"/>
                    <a:pt x="1127579" y="1478643"/>
                    <a:pt x="1643743" y="1480458"/>
                  </a:cubicBezTo>
                </a:path>
              </a:pathLst>
            </a:custGeom>
            <a:noFill/>
            <a:ln w="19050" cap="flat" cmpd="sng">
              <a:solidFill>
                <a:srgbClr val="C00000"/>
              </a:solidFill>
              <a:prstDash val="solid"/>
              <a:miter lim="800000"/>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a:solidFill>
                  <a:prstClr val="black"/>
                </a:solidFill>
                <a:latin typeface="Arial" panose="020B0604020202020204" pitchFamily="34" charset="0"/>
                <a:ea typeface="Malgun Gothic"/>
                <a:cs typeface="Arial" panose="020B0604020202020204" pitchFamily="34" charset="0"/>
                <a:sym typeface="Malgun Gothic"/>
              </a:endParaRPr>
            </a:p>
          </p:txBody>
        </p:sp>
        <p:cxnSp>
          <p:nvCxnSpPr>
            <p:cNvPr id="1804" name="Google Shape;744;p4">
              <a:extLst>
                <a:ext uri="{FF2B5EF4-FFF2-40B4-BE49-F238E27FC236}">
                  <a16:creationId xmlns:a16="http://schemas.microsoft.com/office/drawing/2014/main" id="{83C2B0D7-8235-327A-968A-397DED39F021}"/>
                </a:ext>
              </a:extLst>
            </p:cNvPr>
            <p:cNvCxnSpPr/>
            <p:nvPr/>
          </p:nvCxnSpPr>
          <p:spPr>
            <a:xfrm>
              <a:off x="2830116" y="2504764"/>
              <a:ext cx="0" cy="156105"/>
            </a:xfrm>
            <a:prstGeom prst="straightConnector1">
              <a:avLst/>
            </a:prstGeom>
            <a:noFill/>
            <a:ln w="19050" cap="flat" cmpd="sng">
              <a:solidFill>
                <a:srgbClr val="4472C4"/>
              </a:solidFill>
              <a:prstDash val="solid"/>
              <a:miter lim="800000"/>
              <a:headEnd type="none" w="sm" len="sm"/>
              <a:tailEnd type="none" w="sm" len="sm"/>
            </a:ln>
          </p:spPr>
        </p:cxnSp>
        <p:cxnSp>
          <p:nvCxnSpPr>
            <p:cNvPr id="1805" name="Google Shape;745;p4">
              <a:extLst>
                <a:ext uri="{FF2B5EF4-FFF2-40B4-BE49-F238E27FC236}">
                  <a16:creationId xmlns:a16="http://schemas.microsoft.com/office/drawing/2014/main" id="{9143D018-1B17-2335-D1E9-F048F6B7B5EB}"/>
                </a:ext>
              </a:extLst>
            </p:cNvPr>
            <p:cNvCxnSpPr/>
            <p:nvPr/>
          </p:nvCxnSpPr>
          <p:spPr>
            <a:xfrm>
              <a:off x="2603729" y="2503487"/>
              <a:ext cx="226388" cy="1277"/>
            </a:xfrm>
            <a:prstGeom prst="straightConnector1">
              <a:avLst/>
            </a:prstGeom>
            <a:noFill/>
            <a:ln w="19050" cap="flat" cmpd="sng">
              <a:solidFill>
                <a:srgbClr val="4472C4"/>
              </a:solidFill>
              <a:prstDash val="solid"/>
              <a:miter lim="800000"/>
              <a:headEnd type="none" w="sm" len="sm"/>
              <a:tailEnd type="none" w="sm" len="sm"/>
            </a:ln>
          </p:spPr>
        </p:cxnSp>
        <p:cxnSp>
          <p:nvCxnSpPr>
            <p:cNvPr id="1806" name="Google Shape;747;p4">
              <a:extLst>
                <a:ext uri="{FF2B5EF4-FFF2-40B4-BE49-F238E27FC236}">
                  <a16:creationId xmlns:a16="http://schemas.microsoft.com/office/drawing/2014/main" id="{7D7D91B0-4129-26E5-80C3-4D5C197676F3}"/>
                </a:ext>
              </a:extLst>
            </p:cNvPr>
            <p:cNvCxnSpPr/>
            <p:nvPr/>
          </p:nvCxnSpPr>
          <p:spPr>
            <a:xfrm>
              <a:off x="2622941" y="2664072"/>
              <a:ext cx="206885" cy="0"/>
            </a:xfrm>
            <a:prstGeom prst="straightConnector1">
              <a:avLst/>
            </a:prstGeom>
            <a:noFill/>
            <a:ln w="12700" cap="flat" cmpd="sng">
              <a:solidFill>
                <a:sysClr val="windowText" lastClr="000000"/>
              </a:solidFill>
              <a:prstDash val="dash"/>
              <a:miter lim="800000"/>
              <a:headEnd type="none" w="sm" len="sm"/>
              <a:tailEnd type="none" w="sm" len="sm"/>
            </a:ln>
          </p:spPr>
        </p:cxnSp>
        <p:cxnSp>
          <p:nvCxnSpPr>
            <p:cNvPr id="1807" name="Google Shape;749;p4">
              <a:extLst>
                <a:ext uri="{FF2B5EF4-FFF2-40B4-BE49-F238E27FC236}">
                  <a16:creationId xmlns:a16="http://schemas.microsoft.com/office/drawing/2014/main" id="{FEF4BF1F-5218-443B-DA8A-0762AF81CDF6}"/>
                </a:ext>
              </a:extLst>
            </p:cNvPr>
            <p:cNvCxnSpPr/>
            <p:nvPr/>
          </p:nvCxnSpPr>
          <p:spPr>
            <a:xfrm>
              <a:off x="2829823" y="2660868"/>
              <a:ext cx="0" cy="147830"/>
            </a:xfrm>
            <a:prstGeom prst="straightConnector1">
              <a:avLst/>
            </a:prstGeom>
            <a:noFill/>
            <a:ln w="12700" cap="flat" cmpd="sng">
              <a:solidFill>
                <a:sysClr val="windowText" lastClr="000000"/>
              </a:solidFill>
              <a:prstDash val="dash"/>
              <a:miter lim="800000"/>
              <a:headEnd type="none" w="sm" len="sm"/>
              <a:tailEnd type="none" w="sm" len="sm"/>
            </a:ln>
          </p:spPr>
        </p:cxnSp>
        <p:cxnSp>
          <p:nvCxnSpPr>
            <p:cNvPr id="1808" name="Google Shape;750;p4">
              <a:extLst>
                <a:ext uri="{FF2B5EF4-FFF2-40B4-BE49-F238E27FC236}">
                  <a16:creationId xmlns:a16="http://schemas.microsoft.com/office/drawing/2014/main" id="{C376C2B5-1999-921F-89D0-D58745B74A98}"/>
                </a:ext>
              </a:extLst>
            </p:cNvPr>
            <p:cNvCxnSpPr/>
            <p:nvPr/>
          </p:nvCxnSpPr>
          <p:spPr>
            <a:xfrm>
              <a:off x="2827445" y="2660867"/>
              <a:ext cx="239012" cy="0"/>
            </a:xfrm>
            <a:prstGeom prst="straightConnector1">
              <a:avLst/>
            </a:prstGeom>
            <a:noFill/>
            <a:ln w="19050" cap="flat" cmpd="sng">
              <a:solidFill>
                <a:srgbClr val="4472C4"/>
              </a:solidFill>
              <a:prstDash val="solid"/>
              <a:miter lim="800000"/>
              <a:headEnd type="none" w="sm" len="sm"/>
              <a:tailEnd type="none" w="sm" len="sm"/>
            </a:ln>
          </p:spPr>
        </p:cxnSp>
        <p:cxnSp>
          <p:nvCxnSpPr>
            <p:cNvPr id="1809" name="Google Shape;751;p4">
              <a:extLst>
                <a:ext uri="{FF2B5EF4-FFF2-40B4-BE49-F238E27FC236}">
                  <a16:creationId xmlns:a16="http://schemas.microsoft.com/office/drawing/2014/main" id="{90CEB777-E6F9-0D84-3BC7-29CD947E039F}"/>
                </a:ext>
              </a:extLst>
            </p:cNvPr>
            <p:cNvCxnSpPr/>
            <p:nvPr/>
          </p:nvCxnSpPr>
          <p:spPr>
            <a:xfrm>
              <a:off x="3063633" y="2657662"/>
              <a:ext cx="0" cy="64536"/>
            </a:xfrm>
            <a:prstGeom prst="straightConnector1">
              <a:avLst/>
            </a:prstGeom>
            <a:noFill/>
            <a:ln w="19050" cap="flat" cmpd="sng">
              <a:solidFill>
                <a:srgbClr val="4472C4"/>
              </a:solidFill>
              <a:prstDash val="solid"/>
              <a:miter lim="800000"/>
              <a:headEnd type="none" w="sm" len="sm"/>
              <a:tailEnd type="none" w="sm" len="sm"/>
            </a:ln>
          </p:spPr>
        </p:cxnSp>
        <p:cxnSp>
          <p:nvCxnSpPr>
            <p:cNvPr id="1810" name="Google Shape;752;p4">
              <a:extLst>
                <a:ext uri="{FF2B5EF4-FFF2-40B4-BE49-F238E27FC236}">
                  <a16:creationId xmlns:a16="http://schemas.microsoft.com/office/drawing/2014/main" id="{BD30ED73-EA1E-B14B-1AF9-F2318C58FAE3}"/>
                </a:ext>
              </a:extLst>
            </p:cNvPr>
            <p:cNvCxnSpPr/>
            <p:nvPr/>
          </p:nvCxnSpPr>
          <p:spPr>
            <a:xfrm>
              <a:off x="3059241" y="2719717"/>
              <a:ext cx="592059" cy="0"/>
            </a:xfrm>
            <a:prstGeom prst="straightConnector1">
              <a:avLst/>
            </a:prstGeom>
            <a:noFill/>
            <a:ln w="19050" cap="flat" cmpd="sng">
              <a:solidFill>
                <a:srgbClr val="4472C4"/>
              </a:solidFill>
              <a:prstDash val="solid"/>
              <a:miter lim="800000"/>
              <a:headEnd type="none" w="sm" len="sm"/>
              <a:tailEnd type="none" w="sm" len="sm"/>
            </a:ln>
          </p:spPr>
        </p:cxnSp>
        <p:sp>
          <p:nvSpPr>
            <p:cNvPr id="1977" name="Google Shape;928;p4">
              <a:extLst>
                <a:ext uri="{FF2B5EF4-FFF2-40B4-BE49-F238E27FC236}">
                  <a16:creationId xmlns:a16="http://schemas.microsoft.com/office/drawing/2014/main" id="{49AC1611-3FF2-E2A9-B59A-2D11192B826D}"/>
                </a:ext>
              </a:extLst>
            </p:cNvPr>
            <p:cNvSpPr txBox="1"/>
            <p:nvPr/>
          </p:nvSpPr>
          <p:spPr>
            <a:xfrm>
              <a:off x="3696074" y="2815114"/>
              <a:ext cx="468896" cy="169703"/>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a:solidFill>
                    <a:prstClr val="black"/>
                  </a:solidFill>
                  <a:latin typeface="Arial" panose="020B0604020202020204" pitchFamily="34" charset="0"/>
                  <a:cs typeface="Arial" panose="020B0604020202020204" pitchFamily="34" charset="0"/>
                </a:rPr>
                <a:t>Iteration</a:t>
              </a:r>
              <a:endParaRPr sz="696" kern="1200">
                <a:solidFill>
                  <a:prstClr val="black"/>
                </a:solidFill>
                <a:latin typeface="Arial" panose="020B0604020202020204" pitchFamily="34" charset="0"/>
                <a:cs typeface="Arial" panose="020B0604020202020204" pitchFamily="34" charset="0"/>
              </a:endParaRPr>
            </a:p>
          </p:txBody>
        </p:sp>
        <p:sp>
          <p:nvSpPr>
            <p:cNvPr id="1978" name="Google Shape;729;p4">
              <a:extLst>
                <a:ext uri="{FF2B5EF4-FFF2-40B4-BE49-F238E27FC236}">
                  <a16:creationId xmlns:a16="http://schemas.microsoft.com/office/drawing/2014/main" id="{03AAB61B-3D7C-244E-CA8E-E74CAF737EFC}"/>
                </a:ext>
              </a:extLst>
            </p:cNvPr>
            <p:cNvSpPr txBox="1"/>
            <p:nvPr/>
          </p:nvSpPr>
          <p:spPr>
            <a:xfrm>
              <a:off x="2037545" y="1768661"/>
              <a:ext cx="702827" cy="248714"/>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Minimum </a:t>
              </a:r>
            </a:p>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Distance</a:t>
              </a:r>
              <a:endParaRPr sz="696" kern="1200" dirty="0">
                <a:solidFill>
                  <a:prstClr val="black"/>
                </a:solidFill>
                <a:latin typeface="Arial" panose="020B0604020202020204" pitchFamily="34" charset="0"/>
                <a:cs typeface="Arial" panose="020B0604020202020204" pitchFamily="34" charset="0"/>
              </a:endParaRPr>
            </a:p>
          </p:txBody>
        </p:sp>
        <p:grpSp>
          <p:nvGrpSpPr>
            <p:cNvPr id="1980" name="Google Shape;930;p4">
              <a:extLst>
                <a:ext uri="{FF2B5EF4-FFF2-40B4-BE49-F238E27FC236}">
                  <a16:creationId xmlns:a16="http://schemas.microsoft.com/office/drawing/2014/main" id="{5B109C09-5A67-6C48-D918-308B64382022}"/>
                </a:ext>
              </a:extLst>
            </p:cNvPr>
            <p:cNvGrpSpPr/>
            <p:nvPr/>
          </p:nvGrpSpPr>
          <p:grpSpPr>
            <a:xfrm>
              <a:off x="4421596" y="2094725"/>
              <a:ext cx="673627" cy="618513"/>
              <a:chOff x="8125229" y="1373645"/>
              <a:chExt cx="1161241" cy="1066231"/>
            </a:xfrm>
          </p:grpSpPr>
          <p:sp>
            <p:nvSpPr>
              <p:cNvPr id="1981" name="Google Shape;931;p4">
                <a:extLst>
                  <a:ext uri="{FF2B5EF4-FFF2-40B4-BE49-F238E27FC236}">
                    <a16:creationId xmlns:a16="http://schemas.microsoft.com/office/drawing/2014/main" id="{9F5F1950-D127-3ABA-F2A2-693C1615A2F0}"/>
                  </a:ext>
                </a:extLst>
              </p:cNvPr>
              <p:cNvSpPr/>
              <p:nvPr/>
            </p:nvSpPr>
            <p:spPr>
              <a:xfrm>
                <a:off x="8548782" y="1373645"/>
                <a:ext cx="90281" cy="9028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82" name="Google Shape;932;p4">
                <a:extLst>
                  <a:ext uri="{FF2B5EF4-FFF2-40B4-BE49-F238E27FC236}">
                    <a16:creationId xmlns:a16="http://schemas.microsoft.com/office/drawing/2014/main" id="{A987BA8E-9D90-78FE-94D8-A24C8A192EF5}"/>
                  </a:ext>
                </a:extLst>
              </p:cNvPr>
              <p:cNvSpPr/>
              <p:nvPr/>
            </p:nvSpPr>
            <p:spPr>
              <a:xfrm>
                <a:off x="8645226" y="1576445"/>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83" name="Google Shape;933;p4">
                <a:extLst>
                  <a:ext uri="{FF2B5EF4-FFF2-40B4-BE49-F238E27FC236}">
                    <a16:creationId xmlns:a16="http://schemas.microsoft.com/office/drawing/2014/main" id="{44A84C58-8A1C-6DE4-C08D-7788B17C1F87}"/>
                  </a:ext>
                </a:extLst>
              </p:cNvPr>
              <p:cNvSpPr/>
              <p:nvPr/>
            </p:nvSpPr>
            <p:spPr>
              <a:xfrm>
                <a:off x="8624438" y="1959109"/>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84" name="Google Shape;934;p4">
                <a:extLst>
                  <a:ext uri="{FF2B5EF4-FFF2-40B4-BE49-F238E27FC236}">
                    <a16:creationId xmlns:a16="http://schemas.microsoft.com/office/drawing/2014/main" id="{3F3DBFC9-C380-B430-716A-6B48576A9EE7}"/>
                  </a:ext>
                </a:extLst>
              </p:cNvPr>
              <p:cNvSpPr/>
              <p:nvPr/>
            </p:nvSpPr>
            <p:spPr>
              <a:xfrm>
                <a:off x="8867122" y="1495480"/>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85" name="Google Shape;935;p4">
                <a:extLst>
                  <a:ext uri="{FF2B5EF4-FFF2-40B4-BE49-F238E27FC236}">
                    <a16:creationId xmlns:a16="http://schemas.microsoft.com/office/drawing/2014/main" id="{A14561FB-BC9A-C53F-92AB-318F4E45FBED}"/>
                  </a:ext>
                </a:extLst>
              </p:cNvPr>
              <p:cNvSpPr/>
              <p:nvPr/>
            </p:nvSpPr>
            <p:spPr>
              <a:xfrm>
                <a:off x="8957403" y="2071745"/>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86" name="Google Shape;936;p4">
                <a:extLst>
                  <a:ext uri="{FF2B5EF4-FFF2-40B4-BE49-F238E27FC236}">
                    <a16:creationId xmlns:a16="http://schemas.microsoft.com/office/drawing/2014/main" id="{47407976-FCE9-DB35-48E6-9711E0943136}"/>
                  </a:ext>
                </a:extLst>
              </p:cNvPr>
              <p:cNvSpPr/>
              <p:nvPr/>
            </p:nvSpPr>
            <p:spPr>
              <a:xfrm>
                <a:off x="8863082" y="1752799"/>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87" name="Google Shape;937;p4">
                <a:extLst>
                  <a:ext uri="{FF2B5EF4-FFF2-40B4-BE49-F238E27FC236}">
                    <a16:creationId xmlns:a16="http://schemas.microsoft.com/office/drawing/2014/main" id="{F165FA68-4367-2AD9-B7CE-791DA0C74D11}"/>
                  </a:ext>
                </a:extLst>
              </p:cNvPr>
              <p:cNvSpPr/>
              <p:nvPr/>
            </p:nvSpPr>
            <p:spPr>
              <a:xfrm>
                <a:off x="9123879" y="2349595"/>
                <a:ext cx="90281" cy="9028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88" name="Google Shape;938;p4">
                <a:extLst>
                  <a:ext uri="{FF2B5EF4-FFF2-40B4-BE49-F238E27FC236}">
                    <a16:creationId xmlns:a16="http://schemas.microsoft.com/office/drawing/2014/main" id="{35B505E3-EF53-E2DD-B16B-826BC7103B95}"/>
                  </a:ext>
                </a:extLst>
              </p:cNvPr>
              <p:cNvSpPr/>
              <p:nvPr/>
            </p:nvSpPr>
            <p:spPr>
              <a:xfrm>
                <a:off x="8458501" y="2116273"/>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89" name="Google Shape;939;p4">
                <a:extLst>
                  <a:ext uri="{FF2B5EF4-FFF2-40B4-BE49-F238E27FC236}">
                    <a16:creationId xmlns:a16="http://schemas.microsoft.com/office/drawing/2014/main" id="{8FECB89C-3DD4-812F-18E5-20FE568E50AC}"/>
                  </a:ext>
                </a:extLst>
              </p:cNvPr>
              <p:cNvSpPr/>
              <p:nvPr/>
            </p:nvSpPr>
            <p:spPr>
              <a:xfrm>
                <a:off x="8682107" y="2206554"/>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90" name="Google Shape;940;p4">
                <a:extLst>
                  <a:ext uri="{FF2B5EF4-FFF2-40B4-BE49-F238E27FC236}">
                    <a16:creationId xmlns:a16="http://schemas.microsoft.com/office/drawing/2014/main" id="{38081144-ABAE-17B9-5EE8-2B5701519FD7}"/>
                  </a:ext>
                </a:extLst>
              </p:cNvPr>
              <p:cNvSpPr/>
              <p:nvPr/>
            </p:nvSpPr>
            <p:spPr>
              <a:xfrm>
                <a:off x="9095616" y="1627003"/>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91" name="Google Shape;941;p4">
                <a:extLst>
                  <a:ext uri="{FF2B5EF4-FFF2-40B4-BE49-F238E27FC236}">
                    <a16:creationId xmlns:a16="http://schemas.microsoft.com/office/drawing/2014/main" id="{27915DD8-747D-1E89-87D3-D36D80BA8318}"/>
                  </a:ext>
                </a:extLst>
              </p:cNvPr>
              <p:cNvSpPr/>
              <p:nvPr/>
            </p:nvSpPr>
            <p:spPr>
              <a:xfrm>
                <a:off x="8209511" y="1463926"/>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92" name="Google Shape;942;p4">
                <a:extLst>
                  <a:ext uri="{FF2B5EF4-FFF2-40B4-BE49-F238E27FC236}">
                    <a16:creationId xmlns:a16="http://schemas.microsoft.com/office/drawing/2014/main" id="{BF94DB23-CEE7-246B-FD3B-BF7793F80F58}"/>
                  </a:ext>
                </a:extLst>
              </p:cNvPr>
              <p:cNvSpPr/>
              <p:nvPr/>
            </p:nvSpPr>
            <p:spPr>
              <a:xfrm>
                <a:off x="8125229" y="1636691"/>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93" name="Google Shape;943;p4">
                <a:extLst>
                  <a:ext uri="{FF2B5EF4-FFF2-40B4-BE49-F238E27FC236}">
                    <a16:creationId xmlns:a16="http://schemas.microsoft.com/office/drawing/2014/main" id="{062440D2-8C4D-3A47-11F9-E12EC1EC35F5}"/>
                  </a:ext>
                </a:extLst>
              </p:cNvPr>
              <p:cNvSpPr/>
              <p:nvPr/>
            </p:nvSpPr>
            <p:spPr>
              <a:xfrm>
                <a:off x="8168304" y="2122797"/>
                <a:ext cx="90281" cy="9028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94" name="Google Shape;944;p4">
                <a:extLst>
                  <a:ext uri="{FF2B5EF4-FFF2-40B4-BE49-F238E27FC236}">
                    <a16:creationId xmlns:a16="http://schemas.microsoft.com/office/drawing/2014/main" id="{6729780A-9591-6487-FCE5-A46C02959905}"/>
                  </a:ext>
                </a:extLst>
              </p:cNvPr>
              <p:cNvSpPr/>
              <p:nvPr/>
            </p:nvSpPr>
            <p:spPr>
              <a:xfrm>
                <a:off x="9196189" y="2001443"/>
                <a:ext cx="90281" cy="9028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95" name="Google Shape;945;p4">
                <a:extLst>
                  <a:ext uri="{FF2B5EF4-FFF2-40B4-BE49-F238E27FC236}">
                    <a16:creationId xmlns:a16="http://schemas.microsoft.com/office/drawing/2014/main" id="{089569E0-8CF0-89F8-E777-9090AD4ED54E}"/>
                  </a:ext>
                </a:extLst>
              </p:cNvPr>
              <p:cNvSpPr/>
              <p:nvPr/>
            </p:nvSpPr>
            <p:spPr>
              <a:xfrm>
                <a:off x="8262335" y="1801966"/>
                <a:ext cx="90281" cy="9028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996" name="Google Shape;946;p4">
              <a:extLst>
                <a:ext uri="{FF2B5EF4-FFF2-40B4-BE49-F238E27FC236}">
                  <a16:creationId xmlns:a16="http://schemas.microsoft.com/office/drawing/2014/main" id="{CC934C3E-644C-EDF7-CC46-860DCD01B1AD}"/>
                </a:ext>
              </a:extLst>
            </p:cNvPr>
            <p:cNvSpPr/>
            <p:nvPr/>
          </p:nvSpPr>
          <p:spPr>
            <a:xfrm>
              <a:off x="4366341" y="1785581"/>
              <a:ext cx="651693" cy="650610"/>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cxnSp>
          <p:nvCxnSpPr>
            <p:cNvPr id="1997" name="Google Shape;947;p4">
              <a:extLst>
                <a:ext uri="{FF2B5EF4-FFF2-40B4-BE49-F238E27FC236}">
                  <a16:creationId xmlns:a16="http://schemas.microsoft.com/office/drawing/2014/main" id="{DAEB6750-4FA9-A664-55F6-9BE51815A865}"/>
                </a:ext>
              </a:extLst>
            </p:cNvPr>
            <p:cNvCxnSpPr>
              <a:cxnSpLocks/>
              <a:stCxn id="1996" idx="7"/>
            </p:cNvCxnSpPr>
            <p:nvPr/>
          </p:nvCxnSpPr>
          <p:spPr>
            <a:xfrm flipH="1">
              <a:off x="4697227" y="1880861"/>
              <a:ext cx="225366" cy="210922"/>
            </a:xfrm>
            <a:prstGeom prst="straightConnector1">
              <a:avLst/>
            </a:prstGeom>
            <a:noFill/>
            <a:ln w="9525" cap="flat" cmpd="sng">
              <a:solidFill>
                <a:srgbClr val="ED7D31"/>
              </a:solidFill>
              <a:prstDash val="solid"/>
              <a:miter lim="800000"/>
              <a:headEnd type="triangle" w="med" len="med"/>
              <a:tailEnd type="triangle" w="med" len="med"/>
            </a:ln>
          </p:spPr>
        </p:cxnSp>
        <p:sp>
          <p:nvSpPr>
            <p:cNvPr id="1998" name="Google Shape;949;p4">
              <a:extLst>
                <a:ext uri="{FF2B5EF4-FFF2-40B4-BE49-F238E27FC236}">
                  <a16:creationId xmlns:a16="http://schemas.microsoft.com/office/drawing/2014/main" id="{118A8753-BA4F-69BA-8803-8FE7658F4126}"/>
                </a:ext>
              </a:extLst>
            </p:cNvPr>
            <p:cNvSpPr/>
            <p:nvPr/>
          </p:nvSpPr>
          <p:spPr>
            <a:xfrm>
              <a:off x="4207837" y="2300074"/>
              <a:ext cx="517950" cy="517088"/>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cxnSp>
          <p:nvCxnSpPr>
            <p:cNvPr id="1999" name="Google Shape;950;p4">
              <a:extLst>
                <a:ext uri="{FF2B5EF4-FFF2-40B4-BE49-F238E27FC236}">
                  <a16:creationId xmlns:a16="http://schemas.microsoft.com/office/drawing/2014/main" id="{F767C5E1-FE5E-54B9-5896-613A013F95D1}"/>
                </a:ext>
              </a:extLst>
            </p:cNvPr>
            <p:cNvCxnSpPr>
              <a:cxnSpLocks/>
              <a:stCxn id="1993" idx="3"/>
              <a:endCxn id="1998" idx="3"/>
            </p:cNvCxnSpPr>
            <p:nvPr/>
          </p:nvCxnSpPr>
          <p:spPr>
            <a:xfrm flipH="1">
              <a:off x="4283703" y="2574006"/>
              <a:ext cx="170547" cy="167415"/>
            </a:xfrm>
            <a:prstGeom prst="straightConnector1">
              <a:avLst/>
            </a:prstGeom>
            <a:noFill/>
            <a:ln w="9525" cap="flat" cmpd="sng">
              <a:solidFill>
                <a:srgbClr val="ED7D31"/>
              </a:solidFill>
              <a:prstDash val="solid"/>
              <a:miter lim="800000"/>
              <a:headEnd type="triangle" w="med" len="med"/>
              <a:tailEnd type="triangle" w="med" len="med"/>
            </a:ln>
          </p:spPr>
        </p:cxnSp>
        <p:sp>
          <p:nvSpPr>
            <p:cNvPr id="2000" name="Google Shape;952;p4">
              <a:extLst>
                <a:ext uri="{FF2B5EF4-FFF2-40B4-BE49-F238E27FC236}">
                  <a16:creationId xmlns:a16="http://schemas.microsoft.com/office/drawing/2014/main" id="{A367A62E-9F78-09DC-B1E5-14BEF87332F3}"/>
                </a:ext>
              </a:extLst>
            </p:cNvPr>
            <p:cNvSpPr/>
            <p:nvPr/>
          </p:nvSpPr>
          <p:spPr>
            <a:xfrm>
              <a:off x="4798569" y="2445748"/>
              <a:ext cx="457043" cy="456283"/>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cxnSp>
          <p:nvCxnSpPr>
            <p:cNvPr id="2001" name="Google Shape;953;p4">
              <a:extLst>
                <a:ext uri="{FF2B5EF4-FFF2-40B4-BE49-F238E27FC236}">
                  <a16:creationId xmlns:a16="http://schemas.microsoft.com/office/drawing/2014/main" id="{0B7BCDD3-9C15-7430-FD50-6B73CAE4D20E}"/>
                </a:ext>
              </a:extLst>
            </p:cNvPr>
            <p:cNvCxnSpPr>
              <a:cxnSpLocks/>
              <a:stCxn id="1987" idx="5"/>
              <a:endCxn id="2000" idx="5"/>
            </p:cNvCxnSpPr>
            <p:nvPr/>
          </p:nvCxnSpPr>
          <p:spPr>
            <a:xfrm>
              <a:off x="5045605" y="2705570"/>
              <a:ext cx="143051" cy="129651"/>
            </a:xfrm>
            <a:prstGeom prst="straightConnector1">
              <a:avLst/>
            </a:prstGeom>
            <a:noFill/>
            <a:ln w="9525" cap="flat" cmpd="sng">
              <a:solidFill>
                <a:srgbClr val="ED7D31"/>
              </a:solidFill>
              <a:prstDash val="solid"/>
              <a:miter lim="800000"/>
              <a:headEnd type="triangle" w="med" len="med"/>
              <a:tailEnd type="triangle" w="med" len="med"/>
            </a:ln>
          </p:spPr>
        </p:cxnSp>
        <p:sp>
          <p:nvSpPr>
            <p:cNvPr id="2002" name="Google Shape;955;p4">
              <a:extLst>
                <a:ext uri="{FF2B5EF4-FFF2-40B4-BE49-F238E27FC236}">
                  <a16:creationId xmlns:a16="http://schemas.microsoft.com/office/drawing/2014/main" id="{954A1ACB-2FF1-314D-6E76-550226DAA85B}"/>
                </a:ext>
              </a:extLst>
            </p:cNvPr>
            <p:cNvSpPr txBox="1"/>
            <p:nvPr/>
          </p:nvSpPr>
          <p:spPr>
            <a:xfrm>
              <a:off x="4490976" y="1998309"/>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2003" name="Google Shape;956;p4">
              <a:extLst>
                <a:ext uri="{FF2B5EF4-FFF2-40B4-BE49-F238E27FC236}">
                  <a16:creationId xmlns:a16="http://schemas.microsoft.com/office/drawing/2014/main" id="{C10BBB64-7C88-9703-3634-A76A8CB97808}"/>
                </a:ext>
              </a:extLst>
            </p:cNvPr>
            <p:cNvSpPr txBox="1"/>
            <p:nvPr/>
          </p:nvSpPr>
          <p:spPr>
            <a:xfrm>
              <a:off x="4807161" y="2042632"/>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P4</a:t>
              </a:r>
              <a:endParaRPr sz="580" kern="1200">
                <a:solidFill>
                  <a:prstClr val="black"/>
                </a:solidFill>
                <a:latin typeface="Arial" panose="020B0604020202020204" pitchFamily="34" charset="0"/>
                <a:cs typeface="Arial" panose="020B0604020202020204" pitchFamily="34" charset="0"/>
              </a:endParaRPr>
            </a:p>
          </p:txBody>
        </p:sp>
        <p:sp>
          <p:nvSpPr>
            <p:cNvPr id="2004" name="Google Shape;957;p4">
              <a:extLst>
                <a:ext uri="{FF2B5EF4-FFF2-40B4-BE49-F238E27FC236}">
                  <a16:creationId xmlns:a16="http://schemas.microsoft.com/office/drawing/2014/main" id="{13350A65-1909-F96F-7DF7-4F61E6B969EF}"/>
                </a:ext>
              </a:extLst>
            </p:cNvPr>
            <p:cNvSpPr txBox="1"/>
            <p:nvPr/>
          </p:nvSpPr>
          <p:spPr>
            <a:xfrm>
              <a:off x="4324400" y="2035007"/>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a:t>
              </a:r>
              <a:endParaRPr sz="580" kern="1200">
                <a:solidFill>
                  <a:prstClr val="black"/>
                </a:solidFill>
                <a:latin typeface="Arial" panose="020B0604020202020204" pitchFamily="34" charset="0"/>
                <a:cs typeface="Arial" panose="020B0604020202020204" pitchFamily="34" charset="0"/>
              </a:endParaRPr>
            </a:p>
          </p:txBody>
        </p:sp>
        <p:sp>
          <p:nvSpPr>
            <p:cNvPr id="2005" name="Google Shape;958;p4">
              <a:extLst>
                <a:ext uri="{FF2B5EF4-FFF2-40B4-BE49-F238E27FC236}">
                  <a16:creationId xmlns:a16="http://schemas.microsoft.com/office/drawing/2014/main" id="{416C7C3C-14CC-519A-979B-FE16B654D129}"/>
                </a:ext>
              </a:extLst>
            </p:cNvPr>
            <p:cNvSpPr txBox="1"/>
            <p:nvPr/>
          </p:nvSpPr>
          <p:spPr>
            <a:xfrm>
              <a:off x="4269463" y="2437899"/>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P3</a:t>
              </a:r>
              <a:endParaRPr sz="580" kern="1200" dirty="0">
                <a:solidFill>
                  <a:prstClr val="black"/>
                </a:solidFill>
                <a:latin typeface="Arial" panose="020B0604020202020204" pitchFamily="34" charset="0"/>
                <a:cs typeface="Arial" panose="020B0604020202020204" pitchFamily="34" charset="0"/>
              </a:endParaRPr>
            </a:p>
          </p:txBody>
        </p:sp>
        <p:sp>
          <p:nvSpPr>
            <p:cNvPr id="2006" name="Google Shape;959;p4">
              <a:extLst>
                <a:ext uri="{FF2B5EF4-FFF2-40B4-BE49-F238E27FC236}">
                  <a16:creationId xmlns:a16="http://schemas.microsoft.com/office/drawing/2014/main" id="{921E0A37-D9EB-27E5-56F9-11F341F453B8}"/>
                </a:ext>
              </a:extLst>
            </p:cNvPr>
            <p:cNvSpPr txBox="1"/>
            <p:nvPr/>
          </p:nvSpPr>
          <p:spPr>
            <a:xfrm>
              <a:off x="4536735" y="2159614"/>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P5</a:t>
              </a:r>
              <a:endParaRPr sz="580" kern="1200">
                <a:solidFill>
                  <a:prstClr val="black"/>
                </a:solidFill>
                <a:latin typeface="Arial" panose="020B0604020202020204" pitchFamily="34" charset="0"/>
                <a:cs typeface="Arial" panose="020B0604020202020204" pitchFamily="34" charset="0"/>
              </a:endParaRPr>
            </a:p>
          </p:txBody>
        </p:sp>
        <p:sp>
          <p:nvSpPr>
            <p:cNvPr id="2007" name="Google Shape;960;p4">
              <a:extLst>
                <a:ext uri="{FF2B5EF4-FFF2-40B4-BE49-F238E27FC236}">
                  <a16:creationId xmlns:a16="http://schemas.microsoft.com/office/drawing/2014/main" id="{A0AFAC51-1375-59C0-0DD2-5D7891F7CAEA}"/>
                </a:ext>
              </a:extLst>
            </p:cNvPr>
            <p:cNvSpPr txBox="1"/>
            <p:nvPr/>
          </p:nvSpPr>
          <p:spPr>
            <a:xfrm>
              <a:off x="4622676" y="2258060"/>
              <a:ext cx="274119"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P11</a:t>
              </a:r>
              <a:endParaRPr sz="580" kern="1200">
                <a:solidFill>
                  <a:prstClr val="black"/>
                </a:solidFill>
                <a:latin typeface="Arial" panose="020B0604020202020204" pitchFamily="34" charset="0"/>
                <a:cs typeface="Arial" panose="020B0604020202020204" pitchFamily="34" charset="0"/>
              </a:endParaRPr>
            </a:p>
          </p:txBody>
        </p:sp>
        <p:sp>
          <p:nvSpPr>
            <p:cNvPr id="2008" name="Google Shape;961;p4">
              <a:extLst>
                <a:ext uri="{FF2B5EF4-FFF2-40B4-BE49-F238E27FC236}">
                  <a16:creationId xmlns:a16="http://schemas.microsoft.com/office/drawing/2014/main" id="{B8623FAB-A784-3391-35CA-3E295F03156F}"/>
                </a:ext>
              </a:extLst>
            </p:cNvPr>
            <p:cNvSpPr txBox="1"/>
            <p:nvPr/>
          </p:nvSpPr>
          <p:spPr>
            <a:xfrm>
              <a:off x="4321252" y="2161297"/>
              <a:ext cx="96334" cy="89255"/>
            </a:xfrm>
            <a:prstGeom prst="rect">
              <a:avLst/>
            </a:prstGeom>
            <a:solidFill>
              <a:sysClr val="window" lastClr="FFFFFF"/>
            </a:solidFill>
            <a:ln>
              <a:noFill/>
            </a:ln>
          </p:spPr>
          <p:txBody>
            <a:bodyPr spcFirstLastPara="1" wrap="square" lIns="0" tIns="0" rIns="0" bIns="0" anchor="t"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P6</a:t>
              </a: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09" name="Google Shape;962;p4">
              <a:extLst>
                <a:ext uri="{FF2B5EF4-FFF2-40B4-BE49-F238E27FC236}">
                  <a16:creationId xmlns:a16="http://schemas.microsoft.com/office/drawing/2014/main" id="{89A5DA9F-2984-853B-F116-609077A84B98}"/>
                </a:ext>
              </a:extLst>
            </p:cNvPr>
            <p:cNvSpPr txBox="1"/>
            <p:nvPr/>
          </p:nvSpPr>
          <p:spPr>
            <a:xfrm>
              <a:off x="4570855" y="2288809"/>
              <a:ext cx="94466" cy="89255"/>
            </a:xfrm>
            <a:prstGeom prst="rect">
              <a:avLst/>
            </a:prstGeom>
            <a:solidFill>
              <a:sysClr val="window" lastClr="FFFFFF"/>
            </a:solidFill>
            <a:ln>
              <a:noFill/>
            </a:ln>
          </p:spPr>
          <p:txBody>
            <a:bodyPr spcFirstLastPara="1" wrap="square" lIns="0" tIns="0" rIns="0" bIns="0" anchor="t"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P7</a:t>
              </a: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10" name="Google Shape;963;p4">
              <a:extLst>
                <a:ext uri="{FF2B5EF4-FFF2-40B4-BE49-F238E27FC236}">
                  <a16:creationId xmlns:a16="http://schemas.microsoft.com/office/drawing/2014/main" id="{79030B0D-73E8-56D7-3ADC-F223999474E5}"/>
                </a:ext>
              </a:extLst>
            </p:cNvPr>
            <p:cNvSpPr txBox="1"/>
            <p:nvPr/>
          </p:nvSpPr>
          <p:spPr>
            <a:xfrm>
              <a:off x="4465528" y="2542528"/>
              <a:ext cx="280156"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P12</a:t>
              </a:r>
              <a:endParaRPr sz="580" kern="1200">
                <a:solidFill>
                  <a:prstClr val="black"/>
                </a:solidFill>
                <a:latin typeface="Arial" panose="020B0604020202020204" pitchFamily="34" charset="0"/>
                <a:cs typeface="Arial" panose="020B0604020202020204" pitchFamily="34" charset="0"/>
              </a:endParaRPr>
            </a:p>
          </p:txBody>
        </p:sp>
        <p:sp>
          <p:nvSpPr>
            <p:cNvPr id="2011" name="Google Shape;964;p4">
              <a:extLst>
                <a:ext uri="{FF2B5EF4-FFF2-40B4-BE49-F238E27FC236}">
                  <a16:creationId xmlns:a16="http://schemas.microsoft.com/office/drawing/2014/main" id="{B44C4CEE-8E90-21F8-6F94-E69AC84A5CCE}"/>
                </a:ext>
              </a:extLst>
            </p:cNvPr>
            <p:cNvSpPr txBox="1"/>
            <p:nvPr/>
          </p:nvSpPr>
          <p:spPr>
            <a:xfrm>
              <a:off x="5001517" y="2473530"/>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P9</a:t>
              </a:r>
              <a:endParaRPr sz="580" kern="1200">
                <a:solidFill>
                  <a:prstClr val="black"/>
                </a:solidFill>
                <a:latin typeface="Arial" panose="020B0604020202020204" pitchFamily="34" charset="0"/>
                <a:cs typeface="Arial" panose="020B0604020202020204" pitchFamily="34" charset="0"/>
              </a:endParaRPr>
            </a:p>
          </p:txBody>
        </p:sp>
        <p:sp>
          <p:nvSpPr>
            <p:cNvPr id="2012" name="Google Shape;965;p4">
              <a:extLst>
                <a:ext uri="{FF2B5EF4-FFF2-40B4-BE49-F238E27FC236}">
                  <a16:creationId xmlns:a16="http://schemas.microsoft.com/office/drawing/2014/main" id="{3038408A-62C1-460D-AB54-BF99F2A505A1}"/>
                </a:ext>
              </a:extLst>
            </p:cNvPr>
            <p:cNvSpPr txBox="1"/>
            <p:nvPr/>
          </p:nvSpPr>
          <p:spPr>
            <a:xfrm>
              <a:off x="4797006" y="2516603"/>
              <a:ext cx="254708"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P10</a:t>
              </a:r>
              <a:endParaRPr sz="580" kern="1200">
                <a:solidFill>
                  <a:prstClr val="black"/>
                </a:solidFill>
                <a:latin typeface="Arial" panose="020B0604020202020204" pitchFamily="34" charset="0"/>
                <a:cs typeface="Arial" panose="020B0604020202020204" pitchFamily="34" charset="0"/>
              </a:endParaRPr>
            </a:p>
          </p:txBody>
        </p:sp>
        <p:sp>
          <p:nvSpPr>
            <p:cNvPr id="2013" name="Google Shape;966;p4">
              <a:extLst>
                <a:ext uri="{FF2B5EF4-FFF2-40B4-BE49-F238E27FC236}">
                  <a16:creationId xmlns:a16="http://schemas.microsoft.com/office/drawing/2014/main" id="{659D0AC4-44F6-4F4F-F1A8-C84D19A84DE1}"/>
                </a:ext>
              </a:extLst>
            </p:cNvPr>
            <p:cNvSpPr txBox="1"/>
            <p:nvPr/>
          </p:nvSpPr>
          <p:spPr>
            <a:xfrm>
              <a:off x="4829018" y="2649604"/>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P2</a:t>
              </a:r>
              <a:endParaRPr sz="580" kern="12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014" name="Google Shape;967;p4">
                  <a:extLst>
                    <a:ext uri="{FF2B5EF4-FFF2-40B4-BE49-F238E27FC236}">
                      <a16:creationId xmlns:a16="http://schemas.microsoft.com/office/drawing/2014/main" id="{24C68833-2D89-2629-2755-5D602286227A}"/>
                    </a:ext>
                  </a:extLst>
                </p:cNvPr>
                <p:cNvGraphicFramePr/>
                <p:nvPr>
                  <p:extLst>
                    <p:ext uri="{D42A27DB-BD31-4B8C-83A1-F6EECF244321}">
                      <p14:modId xmlns:p14="http://schemas.microsoft.com/office/powerpoint/2010/main" val="1913497144"/>
                    </p:ext>
                  </p:extLst>
                </p:nvPr>
              </p:nvGraphicFramePr>
              <p:xfrm>
                <a:off x="5424686" y="1877231"/>
                <a:ext cx="1079160" cy="465816"/>
              </p:xfrm>
              <a:graphic>
                <a:graphicData uri="http://schemas.openxmlformats.org/drawingml/2006/table">
                  <a:tbl>
                    <a:tblPr firstRow="1" bandRow="1">
                      <a:noFill/>
                    </a:tblPr>
                    <a:tblGrid>
                      <a:gridCol w="143718">
                        <a:extLst>
                          <a:ext uri="{9D8B030D-6E8A-4147-A177-3AD203B41FA5}">
                            <a16:colId xmlns:a16="http://schemas.microsoft.com/office/drawing/2014/main" val="20000"/>
                          </a:ext>
                        </a:extLst>
                      </a:gridCol>
                      <a:gridCol w="103938">
                        <a:extLst>
                          <a:ext uri="{9D8B030D-6E8A-4147-A177-3AD203B41FA5}">
                            <a16:colId xmlns:a16="http://schemas.microsoft.com/office/drawing/2014/main" val="20001"/>
                          </a:ext>
                        </a:extLst>
                      </a:gridCol>
                      <a:gridCol w="103938">
                        <a:extLst>
                          <a:ext uri="{9D8B030D-6E8A-4147-A177-3AD203B41FA5}">
                            <a16:colId xmlns:a16="http://schemas.microsoft.com/office/drawing/2014/main" val="20002"/>
                          </a:ext>
                        </a:extLst>
                      </a:gridCol>
                      <a:gridCol w="103938">
                        <a:extLst>
                          <a:ext uri="{9D8B030D-6E8A-4147-A177-3AD203B41FA5}">
                            <a16:colId xmlns:a16="http://schemas.microsoft.com/office/drawing/2014/main" val="20003"/>
                          </a:ext>
                        </a:extLst>
                      </a:gridCol>
                      <a:gridCol w="103938">
                        <a:extLst>
                          <a:ext uri="{9D8B030D-6E8A-4147-A177-3AD203B41FA5}">
                            <a16:colId xmlns:a16="http://schemas.microsoft.com/office/drawing/2014/main" val="20004"/>
                          </a:ext>
                        </a:extLst>
                      </a:gridCol>
                      <a:gridCol w="103938">
                        <a:extLst>
                          <a:ext uri="{9D8B030D-6E8A-4147-A177-3AD203B41FA5}">
                            <a16:colId xmlns:a16="http://schemas.microsoft.com/office/drawing/2014/main" val="20005"/>
                          </a:ext>
                        </a:extLst>
                      </a:gridCol>
                      <a:gridCol w="103938">
                        <a:extLst>
                          <a:ext uri="{9D8B030D-6E8A-4147-A177-3AD203B41FA5}">
                            <a16:colId xmlns:a16="http://schemas.microsoft.com/office/drawing/2014/main" val="20006"/>
                          </a:ext>
                        </a:extLst>
                      </a:gridCol>
                      <a:gridCol w="103938">
                        <a:extLst>
                          <a:ext uri="{9D8B030D-6E8A-4147-A177-3AD203B41FA5}">
                            <a16:colId xmlns:a16="http://schemas.microsoft.com/office/drawing/2014/main" val="20007"/>
                          </a:ext>
                        </a:extLst>
                      </a:gridCol>
                      <a:gridCol w="103938">
                        <a:extLst>
                          <a:ext uri="{9D8B030D-6E8A-4147-A177-3AD203B41FA5}">
                            <a16:colId xmlns:a16="http://schemas.microsoft.com/office/drawing/2014/main" val="20008"/>
                          </a:ext>
                        </a:extLst>
                      </a:gridCol>
                      <a:gridCol w="103938">
                        <a:extLst>
                          <a:ext uri="{9D8B030D-6E8A-4147-A177-3AD203B41FA5}">
                            <a16:colId xmlns:a16="http://schemas.microsoft.com/office/drawing/2014/main" val="20009"/>
                          </a:ext>
                        </a:extLst>
                      </a:gridCol>
                    </a:tblGrid>
                    <a:tr h="94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P0</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0</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P1</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0</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1</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5</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9</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1000"/>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4"/>
                        </a:ext>
                      </a:extLst>
                    </a:tr>
                  </a:tbl>
                </a:graphicData>
              </a:graphic>
            </p:graphicFrame>
          </mc:Choice>
          <mc:Fallback xmlns="">
            <p:graphicFrame>
              <p:nvGraphicFramePr>
                <p:cNvPr id="2014" name="Google Shape;967;p4">
                  <a:extLst>
                    <a:ext uri="{FF2B5EF4-FFF2-40B4-BE49-F238E27FC236}">
                      <a16:creationId xmlns:a16="http://schemas.microsoft.com/office/drawing/2014/main" id="{24C68833-2D89-2629-2755-5D602286227A}"/>
                    </a:ext>
                  </a:extLst>
                </p:cNvPr>
                <p:cNvGraphicFramePr/>
                <p:nvPr>
                  <p:extLst>
                    <p:ext uri="{D42A27DB-BD31-4B8C-83A1-F6EECF244321}">
                      <p14:modId xmlns:p14="http://schemas.microsoft.com/office/powerpoint/2010/main" val="1913497144"/>
                    </p:ext>
                  </p:extLst>
                </p:nvPr>
              </p:nvGraphicFramePr>
              <p:xfrm>
                <a:off x="5424686" y="1877231"/>
                <a:ext cx="1079160" cy="465816"/>
              </p:xfrm>
              <a:graphic>
                <a:graphicData uri="http://schemas.openxmlformats.org/drawingml/2006/table">
                  <a:tbl>
                    <a:tblPr firstRow="1" bandRow="1">
                      <a:noFill/>
                    </a:tblPr>
                    <a:tblGrid>
                      <a:gridCol w="143718">
                        <a:extLst>
                          <a:ext uri="{9D8B030D-6E8A-4147-A177-3AD203B41FA5}">
                            <a16:colId xmlns:a16="http://schemas.microsoft.com/office/drawing/2014/main" val="20000"/>
                          </a:ext>
                        </a:extLst>
                      </a:gridCol>
                      <a:gridCol w="103938">
                        <a:extLst>
                          <a:ext uri="{9D8B030D-6E8A-4147-A177-3AD203B41FA5}">
                            <a16:colId xmlns:a16="http://schemas.microsoft.com/office/drawing/2014/main" val="20001"/>
                          </a:ext>
                        </a:extLst>
                      </a:gridCol>
                      <a:gridCol w="103938">
                        <a:extLst>
                          <a:ext uri="{9D8B030D-6E8A-4147-A177-3AD203B41FA5}">
                            <a16:colId xmlns:a16="http://schemas.microsoft.com/office/drawing/2014/main" val="20002"/>
                          </a:ext>
                        </a:extLst>
                      </a:gridCol>
                      <a:gridCol w="103938">
                        <a:extLst>
                          <a:ext uri="{9D8B030D-6E8A-4147-A177-3AD203B41FA5}">
                            <a16:colId xmlns:a16="http://schemas.microsoft.com/office/drawing/2014/main" val="20003"/>
                          </a:ext>
                        </a:extLst>
                      </a:gridCol>
                      <a:gridCol w="103938">
                        <a:extLst>
                          <a:ext uri="{9D8B030D-6E8A-4147-A177-3AD203B41FA5}">
                            <a16:colId xmlns:a16="http://schemas.microsoft.com/office/drawing/2014/main" val="20004"/>
                          </a:ext>
                        </a:extLst>
                      </a:gridCol>
                      <a:gridCol w="103938">
                        <a:extLst>
                          <a:ext uri="{9D8B030D-6E8A-4147-A177-3AD203B41FA5}">
                            <a16:colId xmlns:a16="http://schemas.microsoft.com/office/drawing/2014/main" val="20005"/>
                          </a:ext>
                        </a:extLst>
                      </a:gridCol>
                      <a:gridCol w="103938">
                        <a:extLst>
                          <a:ext uri="{9D8B030D-6E8A-4147-A177-3AD203B41FA5}">
                            <a16:colId xmlns:a16="http://schemas.microsoft.com/office/drawing/2014/main" val="20006"/>
                          </a:ext>
                        </a:extLst>
                      </a:gridCol>
                      <a:gridCol w="103938">
                        <a:extLst>
                          <a:ext uri="{9D8B030D-6E8A-4147-A177-3AD203B41FA5}">
                            <a16:colId xmlns:a16="http://schemas.microsoft.com/office/drawing/2014/main" val="20007"/>
                          </a:ext>
                        </a:extLst>
                      </a:gridCol>
                      <a:gridCol w="103938">
                        <a:extLst>
                          <a:ext uri="{9D8B030D-6E8A-4147-A177-3AD203B41FA5}">
                            <a16:colId xmlns:a16="http://schemas.microsoft.com/office/drawing/2014/main" val="20008"/>
                          </a:ext>
                        </a:extLst>
                      </a:gridCol>
                      <a:gridCol w="103938">
                        <a:extLst>
                          <a:ext uri="{9D8B030D-6E8A-4147-A177-3AD203B41FA5}">
                            <a16:colId xmlns:a16="http://schemas.microsoft.com/office/drawing/2014/main" val="20009"/>
                          </a:ext>
                        </a:extLst>
                      </a:gridCol>
                    </a:tblGrid>
                    <a:tr h="94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P0</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0</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P1</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0</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1</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5</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9</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1000"/>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4"/>
                        </a:ext>
                      </a:extLst>
                    </a:tr>
                  </a:tbl>
                </a:graphicData>
              </a:graphic>
            </p:graphicFrame>
          </mc:Fallback>
        </mc:AlternateContent>
        <p:sp>
          <p:nvSpPr>
            <p:cNvPr id="2015" name="Google Shape;968;p4">
              <a:extLst>
                <a:ext uri="{FF2B5EF4-FFF2-40B4-BE49-F238E27FC236}">
                  <a16:creationId xmlns:a16="http://schemas.microsoft.com/office/drawing/2014/main" id="{CDBC1997-0DE0-C104-7649-17204486C37A}"/>
                </a:ext>
              </a:extLst>
            </p:cNvPr>
            <p:cNvSpPr txBox="1"/>
            <p:nvPr/>
          </p:nvSpPr>
          <p:spPr>
            <a:xfrm>
              <a:off x="5454814" y="1734109"/>
              <a:ext cx="1013703" cy="171526"/>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a:solidFill>
                    <a:prstClr val="black"/>
                  </a:solidFill>
                  <a:latin typeface="Arial" panose="020B0604020202020204" pitchFamily="34" charset="0"/>
                  <a:cs typeface="Arial" panose="020B0604020202020204" pitchFamily="34" charset="0"/>
                </a:rPr>
                <a:t>Exclusion List Seg. 1</a:t>
              </a:r>
              <a:endParaRPr sz="696" kern="1200">
                <a:solidFill>
                  <a:prstClr val="black"/>
                </a:solidFill>
                <a:latin typeface="Arial" panose="020B0604020202020204" pitchFamily="34" charset="0"/>
                <a:cs typeface="Arial" panose="020B0604020202020204" pitchFamily="34" charset="0"/>
              </a:endParaRPr>
            </a:p>
          </p:txBody>
        </p:sp>
        <p:sp>
          <p:nvSpPr>
            <p:cNvPr id="2016" name="Google Shape;969;p4">
              <a:extLst>
                <a:ext uri="{FF2B5EF4-FFF2-40B4-BE49-F238E27FC236}">
                  <a16:creationId xmlns:a16="http://schemas.microsoft.com/office/drawing/2014/main" id="{A9A39A62-FA69-823C-81AA-AEDD5BBC9717}"/>
                </a:ext>
              </a:extLst>
            </p:cNvPr>
            <p:cNvSpPr txBox="1"/>
            <p:nvPr/>
          </p:nvSpPr>
          <p:spPr>
            <a:xfrm>
              <a:off x="5236733" y="2328181"/>
              <a:ext cx="1013703" cy="171526"/>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a:solidFill>
                    <a:prstClr val="black"/>
                  </a:solidFill>
                  <a:latin typeface="Arial" panose="020B0604020202020204" pitchFamily="34" charset="0"/>
                  <a:cs typeface="Arial" panose="020B0604020202020204" pitchFamily="34" charset="0"/>
                </a:rPr>
                <a:t>Excl. List Seg. 2</a:t>
              </a:r>
              <a:endParaRPr sz="696" kern="1200">
                <a:solidFill>
                  <a:prstClr val="black"/>
                </a:solidFill>
                <a:latin typeface="Arial" panose="020B0604020202020204" pitchFamily="34" charset="0"/>
                <a:cs typeface="Arial" panose="020B0604020202020204" pitchFamily="34" charset="0"/>
              </a:endParaRPr>
            </a:p>
          </p:txBody>
        </p:sp>
        <p:sp>
          <p:nvSpPr>
            <p:cNvPr id="2017" name="Google Shape;970;p4">
              <a:extLst>
                <a:ext uri="{FF2B5EF4-FFF2-40B4-BE49-F238E27FC236}">
                  <a16:creationId xmlns:a16="http://schemas.microsoft.com/office/drawing/2014/main" id="{E07816DD-9E23-A088-81A6-CE2860A2B6FB}"/>
                </a:ext>
              </a:extLst>
            </p:cNvPr>
            <p:cNvSpPr txBox="1"/>
            <p:nvPr/>
          </p:nvSpPr>
          <p:spPr>
            <a:xfrm>
              <a:off x="6102842" y="2328359"/>
              <a:ext cx="1013703" cy="171526"/>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Excl. List Seg. 3</a:t>
              </a:r>
              <a:endParaRPr sz="696" kern="1200" dirty="0">
                <a:solidFill>
                  <a:prstClr val="black"/>
                </a:solidFill>
                <a:latin typeface="Arial" panose="020B0604020202020204" pitchFamily="34" charset="0"/>
                <a:cs typeface="Arial" panose="020B0604020202020204" pitchFamily="34" charset="0"/>
              </a:endParaRPr>
            </a:p>
          </p:txBody>
        </p:sp>
        <p:sp>
          <p:nvSpPr>
            <p:cNvPr id="2018" name="Google Shape;971;p4">
              <a:extLst>
                <a:ext uri="{FF2B5EF4-FFF2-40B4-BE49-F238E27FC236}">
                  <a16:creationId xmlns:a16="http://schemas.microsoft.com/office/drawing/2014/main" id="{AA12E5A0-AFB4-73FD-3303-20B6AA1ED409}"/>
                </a:ext>
              </a:extLst>
            </p:cNvPr>
            <p:cNvSpPr/>
            <p:nvPr/>
          </p:nvSpPr>
          <p:spPr>
            <a:xfrm>
              <a:off x="2412570" y="2968923"/>
              <a:ext cx="4588327" cy="147750"/>
            </a:xfrm>
            <a:prstGeom prst="rect">
              <a:avLst/>
            </a:prstGeom>
            <a:gradFill>
              <a:gsLst>
                <a:gs pos="0">
                  <a:srgbClr val="FFFFFF"/>
                </a:gs>
                <a:gs pos="57000">
                  <a:srgbClr val="FFFFFF"/>
                </a:gs>
                <a:gs pos="76000">
                  <a:srgbClr val="F3F3F3"/>
                </a:gs>
                <a:gs pos="89000">
                  <a:srgbClr val="D9D9D9"/>
                </a:gs>
                <a:gs pos="100000">
                  <a:srgbClr val="B3B3B3"/>
                </a:gs>
              </a:gsLst>
              <a:lin ang="10800025" scaled="0"/>
            </a:gradFill>
            <a:ln w="6350" cap="flat" cmpd="sng">
              <a:solidFill>
                <a:sysClr val="windowText" lastClr="000000"/>
              </a:solidFill>
              <a:prstDash val="solid"/>
              <a:round/>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x-none" sz="928" b="1" i="0" u="none" strike="noStrike" kern="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②</a:t>
              </a:r>
              <a:r>
                <a:rPr kumimoji="0" lang="en-US" sz="92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Distance Curve Segmentation</a:t>
              </a:r>
              <a:endParaRPr kumimoji="0" sz="92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4" name="Google Shape;982;p4">
              <a:extLst>
                <a:ext uri="{FF2B5EF4-FFF2-40B4-BE49-F238E27FC236}">
                  <a16:creationId xmlns:a16="http://schemas.microsoft.com/office/drawing/2014/main" id="{670E0187-8029-C35A-98E5-8BADB0DD085A}"/>
                </a:ext>
              </a:extLst>
            </p:cNvPr>
            <p:cNvSpPr txBox="1"/>
            <p:nvPr/>
          </p:nvSpPr>
          <p:spPr>
            <a:xfrm>
              <a:off x="2626945" y="2089256"/>
              <a:ext cx="237689" cy="105466"/>
            </a:xfrm>
            <a:prstGeom prst="rect">
              <a:avLst/>
            </a:prstGeom>
            <a:solidFill>
              <a:sysClr val="window" lastClr="FFFFFF"/>
            </a:solidFill>
            <a:ln>
              <a:noFill/>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Seg. 1</a:t>
              </a:r>
              <a:endParaRPr kumimoji="0" sz="638"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25" name="Google Shape;983;p4">
              <a:extLst>
                <a:ext uri="{FF2B5EF4-FFF2-40B4-BE49-F238E27FC236}">
                  <a16:creationId xmlns:a16="http://schemas.microsoft.com/office/drawing/2014/main" id="{AAFE6083-7229-96CC-E1C6-43E9F0A09DC0}"/>
                </a:ext>
              </a:extLst>
            </p:cNvPr>
            <p:cNvSpPr txBox="1"/>
            <p:nvPr/>
          </p:nvSpPr>
          <p:spPr>
            <a:xfrm>
              <a:off x="2825041" y="2190438"/>
              <a:ext cx="241416" cy="105466"/>
            </a:xfrm>
            <a:prstGeom prst="rect">
              <a:avLst/>
            </a:prstGeom>
            <a:solidFill>
              <a:sysClr val="window" lastClr="FFFFFF"/>
            </a:solidFill>
            <a:ln>
              <a:noFill/>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Seg. 2</a:t>
              </a:r>
              <a:endParaRPr kumimoji="0" sz="638"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26" name="Google Shape;984;p4">
              <a:extLst>
                <a:ext uri="{FF2B5EF4-FFF2-40B4-BE49-F238E27FC236}">
                  <a16:creationId xmlns:a16="http://schemas.microsoft.com/office/drawing/2014/main" id="{7C97E75E-1EBA-23DA-913F-44EF353613A7}"/>
                </a:ext>
              </a:extLst>
            </p:cNvPr>
            <p:cNvSpPr txBox="1"/>
            <p:nvPr/>
          </p:nvSpPr>
          <p:spPr>
            <a:xfrm>
              <a:off x="3055398" y="2297297"/>
              <a:ext cx="595962" cy="105466"/>
            </a:xfrm>
            <a:prstGeom prst="rect">
              <a:avLst/>
            </a:prstGeom>
            <a:solidFill>
              <a:sysClr val="window" lastClr="FFFFFF"/>
            </a:solidFill>
            <a:ln>
              <a:noFill/>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Seg. 3</a:t>
              </a:r>
              <a:endParaRPr kumimoji="0" sz="638"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27" name="Google Shape;985;p4">
              <a:extLst>
                <a:ext uri="{FF2B5EF4-FFF2-40B4-BE49-F238E27FC236}">
                  <a16:creationId xmlns:a16="http://schemas.microsoft.com/office/drawing/2014/main" id="{85EA88A4-A438-90CA-F4FE-27C39C0CFD63}"/>
                </a:ext>
              </a:extLst>
            </p:cNvPr>
            <p:cNvSpPr txBox="1"/>
            <p:nvPr/>
          </p:nvSpPr>
          <p:spPr>
            <a:xfrm>
              <a:off x="4654396" y="2593180"/>
              <a:ext cx="248548"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P13</a:t>
              </a:r>
              <a:endParaRPr sz="580" kern="1200">
                <a:solidFill>
                  <a:prstClr val="black"/>
                </a:solidFill>
                <a:latin typeface="Arial" panose="020B0604020202020204" pitchFamily="34" charset="0"/>
                <a:cs typeface="Arial" panose="020B0604020202020204" pitchFamily="34" charset="0"/>
              </a:endParaRPr>
            </a:p>
          </p:txBody>
        </p:sp>
        <p:sp>
          <p:nvSpPr>
            <p:cNvPr id="2028" name="Google Shape;986;p4">
              <a:extLst>
                <a:ext uri="{FF2B5EF4-FFF2-40B4-BE49-F238E27FC236}">
                  <a16:creationId xmlns:a16="http://schemas.microsoft.com/office/drawing/2014/main" id="{E5ADEADD-033C-BBE9-5CF8-D911FF2A2452}"/>
                </a:ext>
              </a:extLst>
            </p:cNvPr>
            <p:cNvSpPr txBox="1"/>
            <p:nvPr/>
          </p:nvSpPr>
          <p:spPr>
            <a:xfrm>
              <a:off x="4716872" y="2380012"/>
              <a:ext cx="248548"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P14</a:t>
              </a:r>
              <a:endParaRPr sz="580" kern="12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029" name="Google Shape;987;p4">
                  <a:extLst>
                    <a:ext uri="{FF2B5EF4-FFF2-40B4-BE49-F238E27FC236}">
                      <a16:creationId xmlns:a16="http://schemas.microsoft.com/office/drawing/2014/main" id="{EF717849-6B49-2F8C-F6EF-19BB9BDF1581}"/>
                    </a:ext>
                  </a:extLst>
                </p:cNvPr>
                <p:cNvGraphicFramePr/>
                <p:nvPr>
                  <p:extLst>
                    <p:ext uri="{D42A27DB-BD31-4B8C-83A1-F6EECF244321}">
                      <p14:modId xmlns:p14="http://schemas.microsoft.com/office/powerpoint/2010/main" val="1632966927"/>
                    </p:ext>
                  </p:extLst>
                </p:nvPr>
              </p:nvGraphicFramePr>
              <p:xfrm>
                <a:off x="5421237" y="2473259"/>
                <a:ext cx="663408" cy="465816"/>
              </p:xfrm>
              <a:graphic>
                <a:graphicData uri="http://schemas.openxmlformats.org/drawingml/2006/table">
                  <a:tbl>
                    <a:tblPr firstRow="1" bandRow="1">
                      <a:noFill/>
                    </a:tblPr>
                    <a:tblGrid>
                      <a:gridCol w="143718">
                        <a:extLst>
                          <a:ext uri="{9D8B030D-6E8A-4147-A177-3AD203B41FA5}">
                            <a16:colId xmlns:a16="http://schemas.microsoft.com/office/drawing/2014/main" val="20000"/>
                          </a:ext>
                        </a:extLst>
                      </a:gridCol>
                      <a:gridCol w="103938">
                        <a:extLst>
                          <a:ext uri="{9D8B030D-6E8A-4147-A177-3AD203B41FA5}">
                            <a16:colId xmlns:a16="http://schemas.microsoft.com/office/drawing/2014/main" val="20001"/>
                          </a:ext>
                        </a:extLst>
                      </a:gridCol>
                      <a:gridCol w="103938">
                        <a:extLst>
                          <a:ext uri="{9D8B030D-6E8A-4147-A177-3AD203B41FA5}">
                            <a16:colId xmlns:a16="http://schemas.microsoft.com/office/drawing/2014/main" val="20002"/>
                          </a:ext>
                        </a:extLst>
                      </a:gridCol>
                      <a:gridCol w="103938">
                        <a:extLst>
                          <a:ext uri="{9D8B030D-6E8A-4147-A177-3AD203B41FA5}">
                            <a16:colId xmlns:a16="http://schemas.microsoft.com/office/drawing/2014/main" val="20003"/>
                          </a:ext>
                        </a:extLst>
                      </a:gridCol>
                      <a:gridCol w="103938">
                        <a:extLst>
                          <a:ext uri="{9D8B030D-6E8A-4147-A177-3AD203B41FA5}">
                            <a16:colId xmlns:a16="http://schemas.microsoft.com/office/drawing/2014/main" val="20004"/>
                          </a:ext>
                        </a:extLst>
                      </a:gridCol>
                      <a:gridCol w="103938">
                        <a:extLst>
                          <a:ext uri="{9D8B030D-6E8A-4147-A177-3AD203B41FA5}">
                            <a16:colId xmlns:a16="http://schemas.microsoft.com/office/drawing/2014/main" val="20005"/>
                          </a:ext>
                        </a:extLst>
                      </a:gridCol>
                    </a:tblGrid>
                    <a:tr h="94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9</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1000"/>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4"/>
                        </a:ext>
                      </a:extLst>
                    </a:tr>
                  </a:tbl>
                </a:graphicData>
              </a:graphic>
            </p:graphicFrame>
          </mc:Choice>
          <mc:Fallback xmlns="">
            <p:graphicFrame>
              <p:nvGraphicFramePr>
                <p:cNvPr id="2029" name="Google Shape;987;p4">
                  <a:extLst>
                    <a:ext uri="{FF2B5EF4-FFF2-40B4-BE49-F238E27FC236}">
                      <a16:creationId xmlns:a16="http://schemas.microsoft.com/office/drawing/2014/main" id="{EF717849-6B49-2F8C-F6EF-19BB9BDF1581}"/>
                    </a:ext>
                  </a:extLst>
                </p:cNvPr>
                <p:cNvGraphicFramePr/>
                <p:nvPr>
                  <p:extLst>
                    <p:ext uri="{D42A27DB-BD31-4B8C-83A1-F6EECF244321}">
                      <p14:modId xmlns:p14="http://schemas.microsoft.com/office/powerpoint/2010/main" val="1632966927"/>
                    </p:ext>
                  </p:extLst>
                </p:nvPr>
              </p:nvGraphicFramePr>
              <p:xfrm>
                <a:off x="5421237" y="2473259"/>
                <a:ext cx="663408" cy="465816"/>
              </p:xfrm>
              <a:graphic>
                <a:graphicData uri="http://schemas.openxmlformats.org/drawingml/2006/table">
                  <a:tbl>
                    <a:tblPr firstRow="1" bandRow="1">
                      <a:noFill/>
                    </a:tblPr>
                    <a:tblGrid>
                      <a:gridCol w="143718">
                        <a:extLst>
                          <a:ext uri="{9D8B030D-6E8A-4147-A177-3AD203B41FA5}">
                            <a16:colId xmlns:a16="http://schemas.microsoft.com/office/drawing/2014/main" val="20000"/>
                          </a:ext>
                        </a:extLst>
                      </a:gridCol>
                      <a:gridCol w="103938">
                        <a:extLst>
                          <a:ext uri="{9D8B030D-6E8A-4147-A177-3AD203B41FA5}">
                            <a16:colId xmlns:a16="http://schemas.microsoft.com/office/drawing/2014/main" val="20001"/>
                          </a:ext>
                        </a:extLst>
                      </a:gridCol>
                      <a:gridCol w="103938">
                        <a:extLst>
                          <a:ext uri="{9D8B030D-6E8A-4147-A177-3AD203B41FA5}">
                            <a16:colId xmlns:a16="http://schemas.microsoft.com/office/drawing/2014/main" val="20002"/>
                          </a:ext>
                        </a:extLst>
                      </a:gridCol>
                      <a:gridCol w="103938">
                        <a:extLst>
                          <a:ext uri="{9D8B030D-6E8A-4147-A177-3AD203B41FA5}">
                            <a16:colId xmlns:a16="http://schemas.microsoft.com/office/drawing/2014/main" val="20003"/>
                          </a:ext>
                        </a:extLst>
                      </a:gridCol>
                      <a:gridCol w="103938">
                        <a:extLst>
                          <a:ext uri="{9D8B030D-6E8A-4147-A177-3AD203B41FA5}">
                            <a16:colId xmlns:a16="http://schemas.microsoft.com/office/drawing/2014/main" val="20004"/>
                          </a:ext>
                        </a:extLst>
                      </a:gridCol>
                      <a:gridCol w="103938">
                        <a:extLst>
                          <a:ext uri="{9D8B030D-6E8A-4147-A177-3AD203B41FA5}">
                            <a16:colId xmlns:a16="http://schemas.microsoft.com/office/drawing/2014/main" val="20005"/>
                          </a:ext>
                        </a:extLst>
                      </a:gridCol>
                    </a:tblGrid>
                    <a:tr h="94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9</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1000"/>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30" name="Google Shape;988;p4">
                  <a:extLst>
                    <a:ext uri="{FF2B5EF4-FFF2-40B4-BE49-F238E27FC236}">
                      <a16:creationId xmlns:a16="http://schemas.microsoft.com/office/drawing/2014/main" id="{7304547A-BECE-1F32-7DC1-1979D4D7A28B}"/>
                    </a:ext>
                  </a:extLst>
                </p:cNvPr>
                <p:cNvGraphicFramePr/>
                <p:nvPr>
                  <p:extLst>
                    <p:ext uri="{D42A27DB-BD31-4B8C-83A1-F6EECF244321}">
                      <p14:modId xmlns:p14="http://schemas.microsoft.com/office/powerpoint/2010/main" val="1012920908"/>
                    </p:ext>
                  </p:extLst>
                </p:nvPr>
              </p:nvGraphicFramePr>
              <p:xfrm>
                <a:off x="6324250" y="2470079"/>
                <a:ext cx="559470" cy="465816"/>
              </p:xfrm>
              <a:graphic>
                <a:graphicData uri="http://schemas.openxmlformats.org/drawingml/2006/table">
                  <a:tbl>
                    <a:tblPr firstRow="1" bandRow="1">
                      <a:noFill/>
                    </a:tblPr>
                    <a:tblGrid>
                      <a:gridCol w="143718">
                        <a:extLst>
                          <a:ext uri="{9D8B030D-6E8A-4147-A177-3AD203B41FA5}">
                            <a16:colId xmlns:a16="http://schemas.microsoft.com/office/drawing/2014/main" val="20000"/>
                          </a:ext>
                        </a:extLst>
                      </a:gridCol>
                      <a:gridCol w="103938">
                        <a:extLst>
                          <a:ext uri="{9D8B030D-6E8A-4147-A177-3AD203B41FA5}">
                            <a16:colId xmlns:a16="http://schemas.microsoft.com/office/drawing/2014/main" val="20001"/>
                          </a:ext>
                        </a:extLst>
                      </a:gridCol>
                      <a:gridCol w="103938">
                        <a:extLst>
                          <a:ext uri="{9D8B030D-6E8A-4147-A177-3AD203B41FA5}">
                            <a16:colId xmlns:a16="http://schemas.microsoft.com/office/drawing/2014/main" val="20002"/>
                          </a:ext>
                        </a:extLst>
                      </a:gridCol>
                      <a:gridCol w="103938">
                        <a:extLst>
                          <a:ext uri="{9D8B030D-6E8A-4147-A177-3AD203B41FA5}">
                            <a16:colId xmlns:a16="http://schemas.microsoft.com/office/drawing/2014/main" val="20003"/>
                          </a:ext>
                        </a:extLst>
                      </a:gridCol>
                      <a:gridCol w="103938">
                        <a:extLst>
                          <a:ext uri="{9D8B030D-6E8A-4147-A177-3AD203B41FA5}">
                            <a16:colId xmlns:a16="http://schemas.microsoft.com/office/drawing/2014/main" val="20004"/>
                          </a:ext>
                        </a:extLst>
                      </a:gridCol>
                    </a:tblGrid>
                    <a:tr h="94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9</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1000"/>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4">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4"/>
                        </a:ext>
                      </a:extLst>
                    </a:tr>
                  </a:tbl>
                </a:graphicData>
              </a:graphic>
            </p:graphicFrame>
          </mc:Choice>
          <mc:Fallback xmlns="">
            <p:graphicFrame>
              <p:nvGraphicFramePr>
                <p:cNvPr id="2030" name="Google Shape;988;p4">
                  <a:extLst>
                    <a:ext uri="{FF2B5EF4-FFF2-40B4-BE49-F238E27FC236}">
                      <a16:creationId xmlns:a16="http://schemas.microsoft.com/office/drawing/2014/main" id="{7304547A-BECE-1F32-7DC1-1979D4D7A28B}"/>
                    </a:ext>
                  </a:extLst>
                </p:cNvPr>
                <p:cNvGraphicFramePr/>
                <p:nvPr>
                  <p:extLst>
                    <p:ext uri="{D42A27DB-BD31-4B8C-83A1-F6EECF244321}">
                      <p14:modId xmlns:p14="http://schemas.microsoft.com/office/powerpoint/2010/main" val="1012920908"/>
                    </p:ext>
                  </p:extLst>
                </p:nvPr>
              </p:nvGraphicFramePr>
              <p:xfrm>
                <a:off x="6324250" y="2470079"/>
                <a:ext cx="559470" cy="465816"/>
              </p:xfrm>
              <a:graphic>
                <a:graphicData uri="http://schemas.openxmlformats.org/drawingml/2006/table">
                  <a:tbl>
                    <a:tblPr firstRow="1" bandRow="1">
                      <a:noFill/>
                    </a:tblPr>
                    <a:tblGrid>
                      <a:gridCol w="143718">
                        <a:extLst>
                          <a:ext uri="{9D8B030D-6E8A-4147-A177-3AD203B41FA5}">
                            <a16:colId xmlns:a16="http://schemas.microsoft.com/office/drawing/2014/main" val="20000"/>
                          </a:ext>
                        </a:extLst>
                      </a:gridCol>
                      <a:gridCol w="103938">
                        <a:extLst>
                          <a:ext uri="{9D8B030D-6E8A-4147-A177-3AD203B41FA5}">
                            <a16:colId xmlns:a16="http://schemas.microsoft.com/office/drawing/2014/main" val="20001"/>
                          </a:ext>
                        </a:extLst>
                      </a:gridCol>
                      <a:gridCol w="103938">
                        <a:extLst>
                          <a:ext uri="{9D8B030D-6E8A-4147-A177-3AD203B41FA5}">
                            <a16:colId xmlns:a16="http://schemas.microsoft.com/office/drawing/2014/main" val="20002"/>
                          </a:ext>
                        </a:extLst>
                      </a:gridCol>
                      <a:gridCol w="103938">
                        <a:extLst>
                          <a:ext uri="{9D8B030D-6E8A-4147-A177-3AD203B41FA5}">
                            <a16:colId xmlns:a16="http://schemas.microsoft.com/office/drawing/2014/main" val="20003"/>
                          </a:ext>
                        </a:extLst>
                      </a:gridCol>
                      <a:gridCol w="103938">
                        <a:extLst>
                          <a:ext uri="{9D8B030D-6E8A-4147-A177-3AD203B41FA5}">
                            <a16:colId xmlns:a16="http://schemas.microsoft.com/office/drawing/2014/main" val="20004"/>
                          </a:ext>
                        </a:extLst>
                      </a:gridCol>
                    </a:tblGrid>
                    <a:tr h="94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9</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928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1000"/>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4">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sp>
              <p:nvSpPr>
                <p:cNvPr id="2032" name="TextBox 2031">
                  <a:extLst>
                    <a:ext uri="{FF2B5EF4-FFF2-40B4-BE49-F238E27FC236}">
                      <a16:creationId xmlns:a16="http://schemas.microsoft.com/office/drawing/2014/main" id="{ABAFF813-4B96-FA60-BBB4-4CCA70D0BFFF}"/>
                    </a:ext>
                  </a:extLst>
                </p:cNvPr>
                <p:cNvSpPr txBox="1"/>
                <p:nvPr/>
              </p:nvSpPr>
              <p:spPr>
                <a:xfrm>
                  <a:off x="2775247" y="2788515"/>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𝑑</m:t>
                            </m:r>
                          </m:e>
                          <m:sub>
                            <m:r>
                              <a:rPr lang="en-US" altLang="ko-KR" sz="696" i="1" kern="1200" dirty="0">
                                <a:solidFill>
                                  <a:prstClr val="black"/>
                                </a:solidFill>
                                <a:latin typeface="Cambria Math" panose="02040503050406030204" pitchFamily="18" charset="0"/>
                                <a:cs typeface="Arial" panose="020B0604020202020204" pitchFamily="34" charset="0"/>
                              </a:rPr>
                              <m:t>1</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32" name="TextBox 2031">
                  <a:extLst>
                    <a:ext uri="{FF2B5EF4-FFF2-40B4-BE49-F238E27FC236}">
                      <a16:creationId xmlns:a16="http://schemas.microsoft.com/office/drawing/2014/main" id="{ABAFF813-4B96-FA60-BBB4-4CCA70D0BFFF}"/>
                    </a:ext>
                  </a:extLst>
                </p:cNvPr>
                <p:cNvSpPr txBox="1">
                  <a:spLocks noRot="1" noChangeAspect="1" noMove="1" noResize="1" noEditPoints="1" noAdjustHandles="1" noChangeArrowheads="1" noChangeShapeType="1" noTextEdit="1"/>
                </p:cNvSpPr>
                <p:nvPr/>
              </p:nvSpPr>
              <p:spPr>
                <a:xfrm>
                  <a:off x="2775247" y="2788515"/>
                  <a:ext cx="153604" cy="138990"/>
                </a:xfrm>
                <a:prstGeom prst="rect">
                  <a:avLst/>
                </a:prstGeom>
                <a:blipFill>
                  <a:blip r:embed="rId5"/>
                  <a:stretch>
                    <a:fillRect l="-7692"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33" name="TextBox 2032">
                  <a:extLst>
                    <a:ext uri="{FF2B5EF4-FFF2-40B4-BE49-F238E27FC236}">
                      <a16:creationId xmlns:a16="http://schemas.microsoft.com/office/drawing/2014/main" id="{BC12C1B3-B76A-C811-FFBA-065FB9410E7E}"/>
                    </a:ext>
                  </a:extLst>
                </p:cNvPr>
                <p:cNvSpPr txBox="1"/>
                <p:nvPr/>
              </p:nvSpPr>
              <p:spPr>
                <a:xfrm>
                  <a:off x="3579271" y="2788515"/>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𝑑</m:t>
                            </m:r>
                          </m:e>
                          <m:sub>
                            <m:r>
                              <a:rPr lang="en-US" altLang="ko-KR" sz="696" i="1" kern="1200" dirty="0">
                                <a:solidFill>
                                  <a:prstClr val="black"/>
                                </a:solidFill>
                                <a:latin typeface="Cambria Math" panose="02040503050406030204" pitchFamily="18" charset="0"/>
                                <a:cs typeface="Arial" panose="020B0604020202020204" pitchFamily="34" charset="0"/>
                              </a:rPr>
                              <m:t>3</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33" name="TextBox 2032">
                  <a:extLst>
                    <a:ext uri="{FF2B5EF4-FFF2-40B4-BE49-F238E27FC236}">
                      <a16:creationId xmlns:a16="http://schemas.microsoft.com/office/drawing/2014/main" id="{BC12C1B3-B76A-C811-FFBA-065FB9410E7E}"/>
                    </a:ext>
                  </a:extLst>
                </p:cNvPr>
                <p:cNvSpPr txBox="1">
                  <a:spLocks noRot="1" noChangeAspect="1" noMove="1" noResize="1" noEditPoints="1" noAdjustHandles="1" noChangeArrowheads="1" noChangeShapeType="1" noTextEdit="1"/>
                </p:cNvSpPr>
                <p:nvPr/>
              </p:nvSpPr>
              <p:spPr>
                <a:xfrm>
                  <a:off x="3579271" y="2788515"/>
                  <a:ext cx="153604" cy="138990"/>
                </a:xfrm>
                <a:prstGeom prst="rect">
                  <a:avLst/>
                </a:prstGeom>
                <a:blipFill>
                  <a:blip r:embed="rId6"/>
                  <a:stretch>
                    <a:fillRect l="-7692"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34" name="TextBox 2033">
                  <a:extLst>
                    <a:ext uri="{FF2B5EF4-FFF2-40B4-BE49-F238E27FC236}">
                      <a16:creationId xmlns:a16="http://schemas.microsoft.com/office/drawing/2014/main" id="{C200BB06-5B54-CC65-980E-59CD3E905CCF}"/>
                    </a:ext>
                  </a:extLst>
                </p:cNvPr>
                <p:cNvSpPr txBox="1"/>
                <p:nvPr/>
              </p:nvSpPr>
              <p:spPr>
                <a:xfrm>
                  <a:off x="2476514" y="2560206"/>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2</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34" name="TextBox 2033">
                  <a:extLst>
                    <a:ext uri="{FF2B5EF4-FFF2-40B4-BE49-F238E27FC236}">
                      <a16:creationId xmlns:a16="http://schemas.microsoft.com/office/drawing/2014/main" id="{C200BB06-5B54-CC65-980E-59CD3E905CCF}"/>
                    </a:ext>
                  </a:extLst>
                </p:cNvPr>
                <p:cNvSpPr txBox="1">
                  <a:spLocks noRot="1" noChangeAspect="1" noMove="1" noResize="1" noEditPoints="1" noAdjustHandles="1" noChangeArrowheads="1" noChangeShapeType="1" noTextEdit="1"/>
                </p:cNvSpPr>
                <p:nvPr/>
              </p:nvSpPr>
              <p:spPr>
                <a:xfrm>
                  <a:off x="2476514" y="2560206"/>
                  <a:ext cx="153604" cy="138990"/>
                </a:xfrm>
                <a:prstGeom prst="rect">
                  <a:avLst/>
                </a:prstGeom>
                <a:blipFill>
                  <a:blip r:embed="rId7"/>
                  <a:stretch>
                    <a:fillRect l="-7692"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35" name="TextBox 2034">
                  <a:extLst>
                    <a:ext uri="{FF2B5EF4-FFF2-40B4-BE49-F238E27FC236}">
                      <a16:creationId xmlns:a16="http://schemas.microsoft.com/office/drawing/2014/main" id="{879F02E8-DDFF-F31D-CC48-675C10C44AC4}"/>
                    </a:ext>
                  </a:extLst>
                </p:cNvPr>
                <p:cNvSpPr txBox="1"/>
                <p:nvPr/>
              </p:nvSpPr>
              <p:spPr>
                <a:xfrm>
                  <a:off x="2477903" y="2654826"/>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3</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35" name="TextBox 2034">
                  <a:extLst>
                    <a:ext uri="{FF2B5EF4-FFF2-40B4-BE49-F238E27FC236}">
                      <a16:creationId xmlns:a16="http://schemas.microsoft.com/office/drawing/2014/main" id="{879F02E8-DDFF-F31D-CC48-675C10C44AC4}"/>
                    </a:ext>
                  </a:extLst>
                </p:cNvPr>
                <p:cNvSpPr txBox="1">
                  <a:spLocks noRot="1" noChangeAspect="1" noMove="1" noResize="1" noEditPoints="1" noAdjustHandles="1" noChangeArrowheads="1" noChangeShapeType="1" noTextEdit="1"/>
                </p:cNvSpPr>
                <p:nvPr/>
              </p:nvSpPr>
              <p:spPr>
                <a:xfrm>
                  <a:off x="2477903" y="2654826"/>
                  <a:ext cx="153604" cy="138990"/>
                </a:xfrm>
                <a:prstGeom prst="rect">
                  <a:avLst/>
                </a:prstGeom>
                <a:blipFill>
                  <a:blip r:embed="rId8"/>
                  <a:stretch>
                    <a:fillRect l="-7143" b="-1818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36" name="TextBox 2035">
                  <a:extLst>
                    <a:ext uri="{FF2B5EF4-FFF2-40B4-BE49-F238E27FC236}">
                      <a16:creationId xmlns:a16="http://schemas.microsoft.com/office/drawing/2014/main" id="{DA263D47-6DC7-0133-0647-B97D5D514F38}"/>
                    </a:ext>
                  </a:extLst>
                </p:cNvPr>
                <p:cNvSpPr txBox="1"/>
                <p:nvPr/>
              </p:nvSpPr>
              <p:spPr>
                <a:xfrm>
                  <a:off x="2476514" y="2405535"/>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1</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36" name="TextBox 2035">
                  <a:extLst>
                    <a:ext uri="{FF2B5EF4-FFF2-40B4-BE49-F238E27FC236}">
                      <a16:creationId xmlns:a16="http://schemas.microsoft.com/office/drawing/2014/main" id="{DA263D47-6DC7-0133-0647-B97D5D514F38}"/>
                    </a:ext>
                  </a:extLst>
                </p:cNvPr>
                <p:cNvSpPr txBox="1">
                  <a:spLocks noRot="1" noChangeAspect="1" noMove="1" noResize="1" noEditPoints="1" noAdjustHandles="1" noChangeArrowheads="1" noChangeShapeType="1" noTextEdit="1"/>
                </p:cNvSpPr>
                <p:nvPr/>
              </p:nvSpPr>
              <p:spPr>
                <a:xfrm>
                  <a:off x="2476514" y="2405535"/>
                  <a:ext cx="153604" cy="138990"/>
                </a:xfrm>
                <a:prstGeom prst="rect">
                  <a:avLst/>
                </a:prstGeom>
                <a:blipFill>
                  <a:blip r:embed="rId9"/>
                  <a:stretch>
                    <a:fillRect l="-7692"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37" name="TextBox 2036">
                  <a:extLst>
                    <a:ext uri="{FF2B5EF4-FFF2-40B4-BE49-F238E27FC236}">
                      <a16:creationId xmlns:a16="http://schemas.microsoft.com/office/drawing/2014/main" id="{821DE7C2-3018-E223-C1E5-C5C395D05440}"/>
                    </a:ext>
                  </a:extLst>
                </p:cNvPr>
                <p:cNvSpPr txBox="1"/>
                <p:nvPr/>
              </p:nvSpPr>
              <p:spPr>
                <a:xfrm>
                  <a:off x="3011193" y="2785917"/>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𝑑</m:t>
                            </m:r>
                          </m:e>
                          <m:sub>
                            <m:r>
                              <a:rPr lang="en-US" altLang="ko-KR" sz="696" i="1" kern="1200" dirty="0">
                                <a:solidFill>
                                  <a:prstClr val="black"/>
                                </a:solidFill>
                                <a:latin typeface="Cambria Math" panose="02040503050406030204" pitchFamily="18" charset="0"/>
                                <a:cs typeface="Arial" panose="020B0604020202020204" pitchFamily="34" charset="0"/>
                              </a:rPr>
                              <m:t>2</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37" name="TextBox 2036">
                  <a:extLst>
                    <a:ext uri="{FF2B5EF4-FFF2-40B4-BE49-F238E27FC236}">
                      <a16:creationId xmlns:a16="http://schemas.microsoft.com/office/drawing/2014/main" id="{821DE7C2-3018-E223-C1E5-C5C395D05440}"/>
                    </a:ext>
                  </a:extLst>
                </p:cNvPr>
                <p:cNvSpPr txBox="1">
                  <a:spLocks noRot="1" noChangeAspect="1" noMove="1" noResize="1" noEditPoints="1" noAdjustHandles="1" noChangeArrowheads="1" noChangeShapeType="1" noTextEdit="1"/>
                </p:cNvSpPr>
                <p:nvPr/>
              </p:nvSpPr>
              <p:spPr>
                <a:xfrm>
                  <a:off x="3011193" y="2785917"/>
                  <a:ext cx="153604" cy="138990"/>
                </a:xfrm>
                <a:prstGeom prst="rect">
                  <a:avLst/>
                </a:prstGeom>
                <a:blipFill>
                  <a:blip r:embed="rId10"/>
                  <a:stretch>
                    <a:fillRect l="-15385"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38" name="TextBox 2037">
                  <a:extLst>
                    <a:ext uri="{FF2B5EF4-FFF2-40B4-BE49-F238E27FC236}">
                      <a16:creationId xmlns:a16="http://schemas.microsoft.com/office/drawing/2014/main" id="{E83F0C84-D681-473D-5C74-E80F62082E68}"/>
                    </a:ext>
                  </a:extLst>
                </p:cNvPr>
                <p:cNvSpPr txBox="1"/>
                <p:nvPr/>
              </p:nvSpPr>
              <p:spPr>
                <a:xfrm>
                  <a:off x="4676380" y="1842086"/>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1</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38" name="TextBox 2037">
                  <a:extLst>
                    <a:ext uri="{FF2B5EF4-FFF2-40B4-BE49-F238E27FC236}">
                      <a16:creationId xmlns:a16="http://schemas.microsoft.com/office/drawing/2014/main" id="{E83F0C84-D681-473D-5C74-E80F62082E68}"/>
                    </a:ext>
                  </a:extLst>
                </p:cNvPr>
                <p:cNvSpPr txBox="1">
                  <a:spLocks noRot="1" noChangeAspect="1" noMove="1" noResize="1" noEditPoints="1" noAdjustHandles="1" noChangeArrowheads="1" noChangeShapeType="1" noTextEdit="1"/>
                </p:cNvSpPr>
                <p:nvPr/>
              </p:nvSpPr>
              <p:spPr>
                <a:xfrm>
                  <a:off x="4676380" y="1842086"/>
                  <a:ext cx="153604" cy="138990"/>
                </a:xfrm>
                <a:prstGeom prst="rect">
                  <a:avLst/>
                </a:prstGeom>
                <a:blipFill>
                  <a:blip r:embed="rId11"/>
                  <a:stretch>
                    <a:fillRect l="-15385"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39" name="TextBox 2038">
                  <a:extLst>
                    <a:ext uri="{FF2B5EF4-FFF2-40B4-BE49-F238E27FC236}">
                      <a16:creationId xmlns:a16="http://schemas.microsoft.com/office/drawing/2014/main" id="{91B8F459-1531-CB5A-8902-AD7FB61E4FAF}"/>
                    </a:ext>
                  </a:extLst>
                </p:cNvPr>
                <p:cNvSpPr txBox="1"/>
                <p:nvPr/>
              </p:nvSpPr>
              <p:spPr>
                <a:xfrm>
                  <a:off x="4377448" y="2607042"/>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2</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39" name="TextBox 2038">
                  <a:extLst>
                    <a:ext uri="{FF2B5EF4-FFF2-40B4-BE49-F238E27FC236}">
                      <a16:creationId xmlns:a16="http://schemas.microsoft.com/office/drawing/2014/main" id="{91B8F459-1531-CB5A-8902-AD7FB61E4FAF}"/>
                    </a:ext>
                  </a:extLst>
                </p:cNvPr>
                <p:cNvSpPr txBox="1">
                  <a:spLocks noRot="1" noChangeAspect="1" noMove="1" noResize="1" noEditPoints="1" noAdjustHandles="1" noChangeArrowheads="1" noChangeShapeType="1" noTextEdit="1"/>
                </p:cNvSpPr>
                <p:nvPr/>
              </p:nvSpPr>
              <p:spPr>
                <a:xfrm>
                  <a:off x="4377448" y="2607042"/>
                  <a:ext cx="153604" cy="138990"/>
                </a:xfrm>
                <a:prstGeom prst="rect">
                  <a:avLst/>
                </a:prstGeom>
                <a:blipFill>
                  <a:blip r:embed="rId12"/>
                  <a:stretch>
                    <a:fillRect l="-7692" b="-8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40" name="TextBox 2039">
                  <a:extLst>
                    <a:ext uri="{FF2B5EF4-FFF2-40B4-BE49-F238E27FC236}">
                      <a16:creationId xmlns:a16="http://schemas.microsoft.com/office/drawing/2014/main" id="{B518907C-1F91-8A80-4B6E-20C97C117705}"/>
                    </a:ext>
                  </a:extLst>
                </p:cNvPr>
                <p:cNvSpPr txBox="1"/>
                <p:nvPr/>
              </p:nvSpPr>
              <p:spPr>
                <a:xfrm>
                  <a:off x="5000062" y="2737345"/>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3</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0" name="TextBox 2039">
                  <a:extLst>
                    <a:ext uri="{FF2B5EF4-FFF2-40B4-BE49-F238E27FC236}">
                      <a16:creationId xmlns:a16="http://schemas.microsoft.com/office/drawing/2014/main" id="{B518907C-1F91-8A80-4B6E-20C97C117705}"/>
                    </a:ext>
                  </a:extLst>
                </p:cNvPr>
                <p:cNvSpPr txBox="1">
                  <a:spLocks noRot="1" noChangeAspect="1" noMove="1" noResize="1" noEditPoints="1" noAdjustHandles="1" noChangeArrowheads="1" noChangeShapeType="1" noTextEdit="1"/>
                </p:cNvSpPr>
                <p:nvPr/>
              </p:nvSpPr>
              <p:spPr>
                <a:xfrm>
                  <a:off x="5000062" y="2737345"/>
                  <a:ext cx="153604" cy="138990"/>
                </a:xfrm>
                <a:prstGeom prst="rect">
                  <a:avLst/>
                </a:prstGeom>
                <a:blipFill>
                  <a:blip r:embed="rId13"/>
                  <a:stretch>
                    <a:fillRect l="-7692" b="-16667"/>
                  </a:stretch>
                </a:blipFill>
              </p:spPr>
              <p:txBody>
                <a:bodyPr/>
                <a:lstStyle/>
                <a:p>
                  <a:r>
                    <a:rPr lang="ko-KR" altLang="en-US">
                      <a:noFill/>
                    </a:rPr>
                    <a:t> </a:t>
                  </a:r>
                </a:p>
              </p:txBody>
            </p:sp>
          </mc:Fallback>
        </mc:AlternateContent>
      </p:grpSp>
      <p:grpSp>
        <p:nvGrpSpPr>
          <p:cNvPr id="3" name="그룹 2">
            <a:extLst>
              <a:ext uri="{FF2B5EF4-FFF2-40B4-BE49-F238E27FC236}">
                <a16:creationId xmlns:a16="http://schemas.microsoft.com/office/drawing/2014/main" id="{5BA64487-952E-8D2E-EB1D-39425AAE7E6D}"/>
              </a:ext>
            </a:extLst>
          </p:cNvPr>
          <p:cNvGrpSpPr/>
          <p:nvPr/>
        </p:nvGrpSpPr>
        <p:grpSpPr>
          <a:xfrm>
            <a:off x="11557" y="1754288"/>
            <a:ext cx="2356953" cy="1361908"/>
            <a:chOff x="11557" y="1754288"/>
            <a:chExt cx="2356953" cy="1361908"/>
          </a:xfrm>
        </p:grpSpPr>
        <p:sp>
          <p:nvSpPr>
            <p:cNvPr id="1970" name="Google Shape;921;p4">
              <a:extLst>
                <a:ext uri="{FF2B5EF4-FFF2-40B4-BE49-F238E27FC236}">
                  <a16:creationId xmlns:a16="http://schemas.microsoft.com/office/drawing/2014/main" id="{5352577A-DE03-E66C-D427-5B95713A706F}"/>
                </a:ext>
              </a:extLst>
            </p:cNvPr>
            <p:cNvSpPr/>
            <p:nvPr/>
          </p:nvSpPr>
          <p:spPr>
            <a:xfrm>
              <a:off x="780409" y="1841364"/>
              <a:ext cx="864503" cy="960850"/>
            </a:xfrm>
            <a:prstGeom prst="rect">
              <a:avLst/>
            </a:prstGeom>
            <a:solidFill>
              <a:srgbClr val="FFF2CC"/>
            </a:solidFill>
            <a:ln>
              <a:noFill/>
            </a:ln>
          </p:spPr>
          <p:txBody>
            <a:bodyPr spcFirstLastPara="1" wrap="square" lIns="53035" tIns="26510" rIns="53035" bIns="26510" anchor="ctr" anchorCtr="0">
              <a:noAutofit/>
            </a:bodyPr>
            <a:lstStyle/>
            <a:p>
              <a:pPr algn="ctr" defTabSz="457200">
                <a:buClrTx/>
                <a:buFontTx/>
                <a:buNone/>
              </a:pPr>
              <a:endParaRPr sz="616" kern="1200" dirty="0">
                <a:solidFill>
                  <a:prstClr val="white"/>
                </a:solidFill>
                <a:latin typeface="Arial" panose="020B0604020202020204" pitchFamily="34" charset="0"/>
                <a:ea typeface="Malgun Gothic"/>
                <a:cs typeface="Arial" panose="020B0604020202020204" pitchFamily="34" charset="0"/>
                <a:sym typeface="Malgun Gothic"/>
              </a:endParaRPr>
            </a:p>
          </p:txBody>
        </p:sp>
        <p:sp>
          <p:nvSpPr>
            <p:cNvPr id="1971" name="Google Shape;922;p4">
              <a:extLst>
                <a:ext uri="{FF2B5EF4-FFF2-40B4-BE49-F238E27FC236}">
                  <a16:creationId xmlns:a16="http://schemas.microsoft.com/office/drawing/2014/main" id="{16F0ACC3-E029-FC0A-FF68-839E28D0141C}"/>
                </a:ext>
              </a:extLst>
            </p:cNvPr>
            <p:cNvSpPr/>
            <p:nvPr/>
          </p:nvSpPr>
          <p:spPr>
            <a:xfrm>
              <a:off x="612263" y="1841365"/>
              <a:ext cx="168144" cy="960850"/>
            </a:xfrm>
            <a:prstGeom prst="rect">
              <a:avLst/>
            </a:prstGeom>
            <a:solidFill>
              <a:srgbClr val="DDEAF6"/>
            </a:solidFill>
            <a:ln>
              <a:noFill/>
            </a:ln>
          </p:spPr>
          <p:txBody>
            <a:bodyPr spcFirstLastPara="1" wrap="square" lIns="53035" tIns="26510" rIns="53035" bIns="26510" anchor="ctr" anchorCtr="0">
              <a:noAutofit/>
            </a:bodyPr>
            <a:lstStyle/>
            <a:p>
              <a:pPr algn="ctr" defTabSz="457200">
                <a:buClrTx/>
                <a:buFontTx/>
                <a:buNone/>
              </a:pPr>
              <a:endParaRPr sz="616" kern="1200">
                <a:solidFill>
                  <a:prstClr val="white"/>
                </a:solidFill>
                <a:latin typeface="Arial" panose="020B0604020202020204" pitchFamily="34" charset="0"/>
                <a:ea typeface="Malgun Gothic"/>
                <a:cs typeface="Arial" panose="020B0604020202020204" pitchFamily="34" charset="0"/>
                <a:sym typeface="Malgun Gothic"/>
              </a:endParaRPr>
            </a:p>
          </p:txBody>
        </p:sp>
        <p:cxnSp>
          <p:nvCxnSpPr>
            <p:cNvPr id="1972" name="Google Shape;923;p4">
              <a:extLst>
                <a:ext uri="{FF2B5EF4-FFF2-40B4-BE49-F238E27FC236}">
                  <a16:creationId xmlns:a16="http://schemas.microsoft.com/office/drawing/2014/main" id="{33B72BD2-6A01-5889-8D6B-4320CDAF7916}"/>
                </a:ext>
              </a:extLst>
            </p:cNvPr>
            <p:cNvCxnSpPr/>
            <p:nvPr/>
          </p:nvCxnSpPr>
          <p:spPr>
            <a:xfrm rot="10800000">
              <a:off x="605240" y="1754288"/>
              <a:ext cx="0" cy="1047927"/>
            </a:xfrm>
            <a:prstGeom prst="straightConnector1">
              <a:avLst/>
            </a:prstGeom>
            <a:noFill/>
            <a:ln w="19050" cap="flat" cmpd="sng">
              <a:solidFill>
                <a:sysClr val="windowText" lastClr="000000"/>
              </a:solidFill>
              <a:prstDash val="solid"/>
              <a:miter lim="800000"/>
              <a:headEnd type="none" w="sm" len="sm"/>
              <a:tailEnd type="triangle" w="med" len="med"/>
            </a:ln>
          </p:spPr>
        </p:cxnSp>
        <p:cxnSp>
          <p:nvCxnSpPr>
            <p:cNvPr id="1973" name="Google Shape;924;p4">
              <a:extLst>
                <a:ext uri="{FF2B5EF4-FFF2-40B4-BE49-F238E27FC236}">
                  <a16:creationId xmlns:a16="http://schemas.microsoft.com/office/drawing/2014/main" id="{C39CB47C-7A0E-E307-82E9-B9872F0F7B45}"/>
                </a:ext>
              </a:extLst>
            </p:cNvPr>
            <p:cNvCxnSpPr/>
            <p:nvPr/>
          </p:nvCxnSpPr>
          <p:spPr>
            <a:xfrm>
              <a:off x="601331" y="2802215"/>
              <a:ext cx="1421048" cy="0"/>
            </a:xfrm>
            <a:prstGeom prst="straightConnector1">
              <a:avLst/>
            </a:prstGeom>
            <a:noFill/>
            <a:ln w="19050" cap="flat" cmpd="sng">
              <a:solidFill>
                <a:sysClr val="windowText" lastClr="000000"/>
              </a:solidFill>
              <a:prstDash val="solid"/>
              <a:miter lim="800000"/>
              <a:headEnd type="none" w="sm" len="sm"/>
              <a:tailEnd type="triangle" w="med" len="med"/>
            </a:ln>
          </p:spPr>
        </p:cxnSp>
        <p:sp>
          <p:nvSpPr>
            <p:cNvPr id="1974" name="Google Shape;925;p4">
              <a:extLst>
                <a:ext uri="{FF2B5EF4-FFF2-40B4-BE49-F238E27FC236}">
                  <a16:creationId xmlns:a16="http://schemas.microsoft.com/office/drawing/2014/main" id="{062E05FE-C4DF-739C-A62A-5776E5F713E5}"/>
                </a:ext>
              </a:extLst>
            </p:cNvPr>
            <p:cNvSpPr/>
            <p:nvPr/>
          </p:nvSpPr>
          <p:spPr>
            <a:xfrm>
              <a:off x="691389" y="1847310"/>
              <a:ext cx="953523" cy="858803"/>
            </a:xfrm>
            <a:custGeom>
              <a:avLst/>
              <a:gdLst/>
              <a:ahLst/>
              <a:cxnLst/>
              <a:rect l="l" t="t" r="r" b="b"/>
              <a:pathLst>
                <a:path w="1643743" h="1480458" extrusionOk="0">
                  <a:moveTo>
                    <a:pt x="0" y="0"/>
                  </a:moveTo>
                  <a:cubicBezTo>
                    <a:pt x="31750" y="491671"/>
                    <a:pt x="63501" y="983343"/>
                    <a:pt x="337458" y="1230086"/>
                  </a:cubicBezTo>
                  <a:cubicBezTo>
                    <a:pt x="611415" y="1476829"/>
                    <a:pt x="1127579" y="1478643"/>
                    <a:pt x="1643743" y="1480458"/>
                  </a:cubicBezTo>
                </a:path>
              </a:pathLst>
            </a:custGeom>
            <a:noFill/>
            <a:ln w="12700" cap="flat" cmpd="sng">
              <a:solidFill>
                <a:srgbClr val="C00000"/>
              </a:solidFill>
              <a:prstDash val="dash"/>
              <a:miter lim="800000"/>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dirty="0">
                <a:solidFill>
                  <a:prstClr val="black"/>
                </a:solidFill>
                <a:latin typeface="Arial" panose="020B0604020202020204" pitchFamily="34" charset="0"/>
                <a:ea typeface="Malgun Gothic"/>
                <a:cs typeface="Arial" panose="020B0604020202020204" pitchFamily="34" charset="0"/>
                <a:sym typeface="Malgun Gothic"/>
              </a:endParaRPr>
            </a:p>
          </p:txBody>
        </p:sp>
        <p:sp>
          <p:nvSpPr>
            <p:cNvPr id="1975" name="Google Shape;926;p4">
              <a:extLst>
                <a:ext uri="{FF2B5EF4-FFF2-40B4-BE49-F238E27FC236}">
                  <a16:creationId xmlns:a16="http://schemas.microsoft.com/office/drawing/2014/main" id="{266A8553-BBD4-52D4-29F0-6580172E3153}"/>
                </a:ext>
              </a:extLst>
            </p:cNvPr>
            <p:cNvSpPr txBox="1"/>
            <p:nvPr/>
          </p:nvSpPr>
          <p:spPr>
            <a:xfrm>
              <a:off x="24290" y="1763211"/>
              <a:ext cx="702827" cy="248714"/>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Minimum </a:t>
              </a:r>
            </a:p>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Distance</a:t>
              </a:r>
              <a:endParaRPr sz="696" kern="1200" dirty="0">
                <a:solidFill>
                  <a:prstClr val="black"/>
                </a:solidFill>
                <a:latin typeface="Arial" panose="020B0604020202020204" pitchFamily="34" charset="0"/>
                <a:cs typeface="Arial" panose="020B0604020202020204" pitchFamily="34" charset="0"/>
              </a:endParaRPr>
            </a:p>
          </p:txBody>
        </p:sp>
        <p:sp>
          <p:nvSpPr>
            <p:cNvPr id="1976" name="Google Shape;927;p4">
              <a:extLst>
                <a:ext uri="{FF2B5EF4-FFF2-40B4-BE49-F238E27FC236}">
                  <a16:creationId xmlns:a16="http://schemas.microsoft.com/office/drawing/2014/main" id="{1E755272-606A-B6B6-0A63-5B015CDCC25C}"/>
                </a:ext>
              </a:extLst>
            </p:cNvPr>
            <p:cNvSpPr/>
            <p:nvPr/>
          </p:nvSpPr>
          <p:spPr>
            <a:xfrm>
              <a:off x="691389" y="1841365"/>
              <a:ext cx="89021" cy="564503"/>
            </a:xfrm>
            <a:custGeom>
              <a:avLst/>
              <a:gdLst/>
              <a:ahLst/>
              <a:cxnLst/>
              <a:rect l="l" t="t" r="r" b="b"/>
              <a:pathLst>
                <a:path w="65314" h="936172" extrusionOk="0">
                  <a:moveTo>
                    <a:pt x="0" y="0"/>
                  </a:moveTo>
                  <a:cubicBezTo>
                    <a:pt x="9071" y="359229"/>
                    <a:pt x="18143" y="718458"/>
                    <a:pt x="65314" y="936172"/>
                  </a:cubicBezTo>
                </a:path>
              </a:pathLst>
            </a:custGeom>
            <a:noFill/>
            <a:ln w="19050" cap="flat" cmpd="sng">
              <a:solidFill>
                <a:srgbClr val="C00000"/>
              </a:solidFill>
              <a:prstDash val="solid"/>
              <a:miter lim="800000"/>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a:solidFill>
                  <a:prstClr val="black"/>
                </a:solidFill>
                <a:latin typeface="Arial" panose="020B0604020202020204" pitchFamily="34" charset="0"/>
                <a:ea typeface="Malgun Gothic"/>
                <a:cs typeface="Arial" panose="020B0604020202020204" pitchFamily="34" charset="0"/>
                <a:sym typeface="Malgun Gothic"/>
              </a:endParaRPr>
            </a:p>
          </p:txBody>
        </p:sp>
        <p:sp>
          <p:nvSpPr>
            <p:cNvPr id="1979" name="Google Shape;929;p4">
              <a:extLst>
                <a:ext uri="{FF2B5EF4-FFF2-40B4-BE49-F238E27FC236}">
                  <a16:creationId xmlns:a16="http://schemas.microsoft.com/office/drawing/2014/main" id="{09CC0E50-6BEF-5409-DF23-9D714FE54C87}"/>
                </a:ext>
              </a:extLst>
            </p:cNvPr>
            <p:cNvSpPr txBox="1"/>
            <p:nvPr/>
          </p:nvSpPr>
          <p:spPr>
            <a:xfrm>
              <a:off x="1658577" y="2808160"/>
              <a:ext cx="468896" cy="169703"/>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Iteration</a:t>
              </a:r>
              <a:endParaRPr sz="696" kern="1200" dirty="0">
                <a:solidFill>
                  <a:prstClr val="black"/>
                </a:solidFill>
                <a:latin typeface="Arial" panose="020B0604020202020204" pitchFamily="34" charset="0"/>
                <a:cs typeface="Arial" panose="020B0604020202020204" pitchFamily="34" charset="0"/>
              </a:endParaRPr>
            </a:p>
          </p:txBody>
        </p:sp>
        <p:sp>
          <p:nvSpPr>
            <p:cNvPr id="2019" name="Google Shape;972;p4">
              <a:extLst>
                <a:ext uri="{FF2B5EF4-FFF2-40B4-BE49-F238E27FC236}">
                  <a16:creationId xmlns:a16="http://schemas.microsoft.com/office/drawing/2014/main" id="{725F82D1-3C65-AEE0-0DBE-516D024229F6}"/>
                </a:ext>
              </a:extLst>
            </p:cNvPr>
            <p:cNvSpPr/>
            <p:nvPr/>
          </p:nvSpPr>
          <p:spPr>
            <a:xfrm>
              <a:off x="11557" y="2968473"/>
              <a:ext cx="2356953" cy="147723"/>
            </a:xfrm>
            <a:prstGeom prst="rect">
              <a:avLst/>
            </a:prstGeom>
            <a:gradFill>
              <a:gsLst>
                <a:gs pos="0">
                  <a:srgbClr val="FFFFFF"/>
                </a:gs>
                <a:gs pos="57000">
                  <a:srgbClr val="FFFFFF"/>
                </a:gs>
                <a:gs pos="76000">
                  <a:srgbClr val="F3F3F3"/>
                </a:gs>
                <a:gs pos="89000">
                  <a:srgbClr val="D9D9D9"/>
                </a:gs>
                <a:gs pos="100000">
                  <a:srgbClr val="B3B3B3"/>
                </a:gs>
              </a:gsLst>
              <a:lin ang="10800025" scaled="0"/>
            </a:gradFill>
            <a:ln w="6350" cap="flat" cmpd="sng">
              <a:solidFill>
                <a:sysClr val="windowText" lastClr="000000"/>
              </a:solidFill>
              <a:prstDash val="solid"/>
              <a:round/>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x-none" sz="928" b="1" i="0" u="none" strike="noStrike" kern="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①</a:t>
              </a:r>
              <a:r>
                <a:rPr kumimoji="0" lang="en-US" sz="92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Minimum Distance Curve </a:t>
              </a:r>
              <a:r>
                <a:rPr kumimoji="0" lang="en-US" sz="92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Estimation</a:t>
              </a:r>
              <a:endParaRPr kumimoji="0" sz="92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020" name="Google Shape;974;p4">
              <a:extLst>
                <a:ext uri="{FF2B5EF4-FFF2-40B4-BE49-F238E27FC236}">
                  <a16:creationId xmlns:a16="http://schemas.microsoft.com/office/drawing/2014/main" id="{67509657-CB05-B3CA-BE2B-13FFC0C40F52}"/>
                </a:ext>
              </a:extLst>
            </p:cNvPr>
            <p:cNvCxnSpPr/>
            <p:nvPr/>
          </p:nvCxnSpPr>
          <p:spPr>
            <a:xfrm>
              <a:off x="780409" y="2405869"/>
              <a:ext cx="0" cy="387949"/>
            </a:xfrm>
            <a:prstGeom prst="straightConnector1">
              <a:avLst/>
            </a:prstGeom>
            <a:noFill/>
            <a:ln w="12700" cap="flat" cmpd="sng">
              <a:solidFill>
                <a:sysClr val="windowText" lastClr="000000"/>
              </a:solidFill>
              <a:prstDash val="dash"/>
              <a:miter lim="800000"/>
              <a:headEnd type="none" w="sm" len="sm"/>
              <a:tailEnd type="none" w="sm" len="sm"/>
            </a:ln>
          </p:spPr>
        </p:cxnSp>
        <p:cxnSp>
          <p:nvCxnSpPr>
            <p:cNvPr id="2021" name="Google Shape;975;p4">
              <a:extLst>
                <a:ext uri="{FF2B5EF4-FFF2-40B4-BE49-F238E27FC236}">
                  <a16:creationId xmlns:a16="http://schemas.microsoft.com/office/drawing/2014/main" id="{D340C9F1-990B-F73A-EC31-FD08241BC95F}"/>
                </a:ext>
              </a:extLst>
            </p:cNvPr>
            <p:cNvCxnSpPr/>
            <p:nvPr/>
          </p:nvCxnSpPr>
          <p:spPr>
            <a:xfrm rot="10800000">
              <a:off x="1637907" y="2711030"/>
              <a:ext cx="0" cy="96751"/>
            </a:xfrm>
            <a:prstGeom prst="straightConnector1">
              <a:avLst/>
            </a:prstGeom>
            <a:noFill/>
            <a:ln w="12700" cap="flat" cmpd="sng">
              <a:solidFill>
                <a:sysClr val="windowText" lastClr="000000"/>
              </a:solidFill>
              <a:prstDash val="dash"/>
              <a:miter lim="800000"/>
              <a:headEnd type="none" w="sm" len="sm"/>
              <a:tailEnd type="none" w="sm" len="sm"/>
            </a:ln>
          </p:spPr>
        </p:cxnSp>
        <p:sp>
          <p:nvSpPr>
            <p:cNvPr id="2022" name="Google Shape;977;p4">
              <a:extLst>
                <a:ext uri="{FF2B5EF4-FFF2-40B4-BE49-F238E27FC236}">
                  <a16:creationId xmlns:a16="http://schemas.microsoft.com/office/drawing/2014/main" id="{5C5AD186-869D-6146-E392-C484E873976D}"/>
                </a:ext>
              </a:extLst>
            </p:cNvPr>
            <p:cNvSpPr txBox="1"/>
            <p:nvPr/>
          </p:nvSpPr>
          <p:spPr>
            <a:xfrm>
              <a:off x="811260" y="1868189"/>
              <a:ext cx="811047" cy="131754"/>
            </a:xfrm>
            <a:prstGeom prst="rect">
              <a:avLst/>
            </a:prstGeom>
            <a:solidFill>
              <a:sysClr val="window" lastClr="FFFFFF"/>
            </a:solidFill>
            <a:ln w="6350" cap="flat" cmpd="sng">
              <a:solidFill>
                <a:sysClr val="windowText" lastClr="000000"/>
              </a:solidFill>
              <a:prstDash val="solid"/>
              <a:round/>
              <a:headEnd type="none" w="sm" len="sm"/>
              <a:tailEnd type="none" w="sm" len="sm"/>
            </a:ln>
          </p:spPr>
          <p:txBody>
            <a:bodyPr spcFirstLastPara="1" wrap="square" lIns="0" tIns="20883" rIns="0" bIns="20883"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96"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Estimate Curve</a:t>
              </a:r>
              <a:endParaRPr kumimoji="0" sz="696"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23" name="Google Shape;978;p4">
              <a:extLst>
                <a:ext uri="{FF2B5EF4-FFF2-40B4-BE49-F238E27FC236}">
                  <a16:creationId xmlns:a16="http://schemas.microsoft.com/office/drawing/2014/main" id="{3404ACC0-E99E-AE24-0B22-DAFC88A1D51A}"/>
                </a:ext>
              </a:extLst>
            </p:cNvPr>
            <p:cNvSpPr txBox="1"/>
            <p:nvPr/>
          </p:nvSpPr>
          <p:spPr>
            <a:xfrm>
              <a:off x="237785" y="2498080"/>
              <a:ext cx="509573" cy="221639"/>
            </a:xfrm>
            <a:prstGeom prst="rect">
              <a:avLst/>
            </a:prstGeom>
            <a:solidFill>
              <a:sysClr val="window" lastClr="FFFFFF"/>
            </a:solidFill>
            <a:ln w="6350" cap="flat" cmpd="sng">
              <a:solidFill>
                <a:sysClr val="windowText" lastClr="000000"/>
              </a:solidFill>
              <a:prstDash val="solid"/>
              <a:round/>
              <a:headEnd type="none" w="sm" len="sm"/>
              <a:tailEnd type="none" w="sm" len="sm"/>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96"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Perform </a:t>
              </a:r>
              <a:endParaRPr kumimoji="0" sz="61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96"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FPS</a:t>
              </a:r>
              <a:endParaRPr kumimoji="0" sz="696"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41" name="TextBox 2040">
                  <a:extLst>
                    <a:ext uri="{FF2B5EF4-FFF2-40B4-BE49-F238E27FC236}">
                      <a16:creationId xmlns:a16="http://schemas.microsoft.com/office/drawing/2014/main" id="{B725F4AF-D8BE-F8E4-FCD1-91A5FEDCF5D3}"/>
                    </a:ext>
                  </a:extLst>
                </p:cNvPr>
                <p:cNvSpPr txBox="1"/>
                <p:nvPr/>
              </p:nvSpPr>
              <p:spPr>
                <a:xfrm>
                  <a:off x="692593" y="2790054"/>
                  <a:ext cx="215938"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r>
                          <a:rPr lang="en-US" altLang="ko-KR" sz="696" i="1" kern="1200" dirty="0">
                            <a:solidFill>
                              <a:prstClr val="black"/>
                            </a:solidFill>
                            <a:latin typeface="Cambria Math" panose="02040503050406030204" pitchFamily="18" charset="0"/>
                            <a:cs typeface="Arial" panose="020B0604020202020204" pitchFamily="34" charset="0"/>
                          </a:rPr>
                          <m:t>𝑑</m:t>
                        </m:r>
                        <m:r>
                          <a:rPr lang="en-US" altLang="ko-KR" sz="696" i="1" kern="1200" dirty="0">
                            <a:solidFill>
                              <a:prstClr val="black"/>
                            </a:solidFill>
                            <a:latin typeface="Cambria Math" panose="02040503050406030204" pitchFamily="18" charset="0"/>
                            <a:cs typeface="Arial" panose="020B0604020202020204" pitchFamily="34" charset="0"/>
                          </a:rPr>
                          <m:t>/10</m:t>
                        </m:r>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1" name="TextBox 2040">
                  <a:extLst>
                    <a:ext uri="{FF2B5EF4-FFF2-40B4-BE49-F238E27FC236}">
                      <a16:creationId xmlns:a16="http://schemas.microsoft.com/office/drawing/2014/main" id="{B725F4AF-D8BE-F8E4-FCD1-91A5FEDCF5D3}"/>
                    </a:ext>
                  </a:extLst>
                </p:cNvPr>
                <p:cNvSpPr txBox="1">
                  <a:spLocks noRot="1" noChangeAspect="1" noMove="1" noResize="1" noEditPoints="1" noAdjustHandles="1" noChangeArrowheads="1" noChangeShapeType="1" noTextEdit="1"/>
                </p:cNvSpPr>
                <p:nvPr/>
              </p:nvSpPr>
              <p:spPr>
                <a:xfrm>
                  <a:off x="692593" y="2790054"/>
                  <a:ext cx="215938" cy="138990"/>
                </a:xfrm>
                <a:prstGeom prst="rect">
                  <a:avLst/>
                </a:prstGeom>
                <a:blipFill>
                  <a:blip r:embed="rId14"/>
                  <a:stretch>
                    <a:fillRect l="-16667" r="-5556" b="-25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42" name="TextBox 2041">
                  <a:extLst>
                    <a:ext uri="{FF2B5EF4-FFF2-40B4-BE49-F238E27FC236}">
                      <a16:creationId xmlns:a16="http://schemas.microsoft.com/office/drawing/2014/main" id="{14B7206A-6DCC-9671-2188-ED005EE6DB32}"/>
                    </a:ext>
                  </a:extLst>
                </p:cNvPr>
                <p:cNvSpPr txBox="1"/>
                <p:nvPr/>
              </p:nvSpPr>
              <p:spPr>
                <a:xfrm>
                  <a:off x="1570141" y="2787709"/>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r>
                          <a:rPr lang="en-US" altLang="ko-KR" sz="696" i="1" kern="1200" dirty="0">
                            <a:solidFill>
                              <a:prstClr val="black"/>
                            </a:solidFill>
                            <a:latin typeface="Cambria Math" panose="02040503050406030204" pitchFamily="18" charset="0"/>
                            <a:cs typeface="Arial" panose="020B0604020202020204" pitchFamily="34" charset="0"/>
                          </a:rPr>
                          <m:t>𝑑</m:t>
                        </m:r>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2" name="TextBox 2041">
                  <a:extLst>
                    <a:ext uri="{FF2B5EF4-FFF2-40B4-BE49-F238E27FC236}">
                      <a16:creationId xmlns:a16="http://schemas.microsoft.com/office/drawing/2014/main" id="{14B7206A-6DCC-9671-2188-ED005EE6DB32}"/>
                    </a:ext>
                  </a:extLst>
                </p:cNvPr>
                <p:cNvSpPr txBox="1">
                  <a:spLocks noRot="1" noChangeAspect="1" noMove="1" noResize="1" noEditPoints="1" noAdjustHandles="1" noChangeArrowheads="1" noChangeShapeType="1" noTextEdit="1"/>
                </p:cNvSpPr>
                <p:nvPr/>
              </p:nvSpPr>
              <p:spPr>
                <a:xfrm>
                  <a:off x="1570141" y="2787709"/>
                  <a:ext cx="153604" cy="138990"/>
                </a:xfrm>
                <a:prstGeom prst="rect">
                  <a:avLst/>
                </a:prstGeom>
                <a:blipFill>
                  <a:blip r:embed="rId15"/>
                  <a:stretch>
                    <a:fillRect b="-8333"/>
                  </a:stretch>
                </a:blipFill>
              </p:spPr>
              <p:txBody>
                <a:bodyPr/>
                <a:lstStyle/>
                <a:p>
                  <a:r>
                    <a:rPr lang="ko-KR" altLang="en-US">
                      <a:noFill/>
                    </a:rPr>
                    <a:t> </a:t>
                  </a:r>
                </a:p>
              </p:txBody>
            </p:sp>
          </mc:Fallback>
        </mc:AlternateContent>
      </p:grpSp>
      <p:grpSp>
        <p:nvGrpSpPr>
          <p:cNvPr id="7" name="그룹 6">
            <a:extLst>
              <a:ext uri="{FF2B5EF4-FFF2-40B4-BE49-F238E27FC236}">
                <a16:creationId xmlns:a16="http://schemas.microsoft.com/office/drawing/2014/main" id="{A4463EF4-8827-3AFB-0CFB-372AE24E4934}"/>
              </a:ext>
            </a:extLst>
          </p:cNvPr>
          <p:cNvGrpSpPr/>
          <p:nvPr/>
        </p:nvGrpSpPr>
        <p:grpSpPr>
          <a:xfrm>
            <a:off x="5770913" y="3332016"/>
            <a:ext cx="1229984" cy="1287924"/>
            <a:chOff x="5770913" y="3332016"/>
            <a:chExt cx="1229984" cy="1287924"/>
          </a:xfrm>
        </p:grpSpPr>
        <p:sp>
          <p:nvSpPr>
            <p:cNvPr id="1811" name="Google Shape;755;p4">
              <a:extLst>
                <a:ext uri="{FF2B5EF4-FFF2-40B4-BE49-F238E27FC236}">
                  <a16:creationId xmlns:a16="http://schemas.microsoft.com/office/drawing/2014/main" id="{53D8C962-0FA1-B85C-82F5-BF3164E63E56}"/>
                </a:ext>
              </a:extLst>
            </p:cNvPr>
            <p:cNvSpPr/>
            <p:nvPr/>
          </p:nvSpPr>
          <p:spPr>
            <a:xfrm>
              <a:off x="6230727" y="3700369"/>
              <a:ext cx="457043" cy="456283"/>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black"/>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57" name="Google Shape;801;p4">
              <a:extLst>
                <a:ext uri="{FF2B5EF4-FFF2-40B4-BE49-F238E27FC236}">
                  <a16:creationId xmlns:a16="http://schemas.microsoft.com/office/drawing/2014/main" id="{7B41663B-56BE-050E-E603-02066DBA9895}"/>
                </a:ext>
              </a:extLst>
            </p:cNvPr>
            <p:cNvSpPr/>
            <p:nvPr/>
          </p:nvSpPr>
          <p:spPr>
            <a:xfrm>
              <a:off x="6357716" y="3435846"/>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58" name="Google Shape;802;p4">
              <a:extLst>
                <a:ext uri="{FF2B5EF4-FFF2-40B4-BE49-F238E27FC236}">
                  <a16:creationId xmlns:a16="http://schemas.microsoft.com/office/drawing/2014/main" id="{93C94ABA-DE73-0382-28DC-6D31AC98EB64}"/>
                </a:ext>
              </a:extLst>
            </p:cNvPr>
            <p:cNvSpPr/>
            <p:nvPr/>
          </p:nvSpPr>
          <p:spPr>
            <a:xfrm>
              <a:off x="6413663" y="3553487"/>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59" name="Google Shape;803;p4">
              <a:extLst>
                <a:ext uri="{FF2B5EF4-FFF2-40B4-BE49-F238E27FC236}">
                  <a16:creationId xmlns:a16="http://schemas.microsoft.com/office/drawing/2014/main" id="{30E54E62-A981-4EB7-7162-254B9AB0D325}"/>
                </a:ext>
              </a:extLst>
            </p:cNvPr>
            <p:cNvSpPr/>
            <p:nvPr/>
          </p:nvSpPr>
          <p:spPr>
            <a:xfrm>
              <a:off x="6401604" y="3775470"/>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0" name="Google Shape;804;p4">
              <a:extLst>
                <a:ext uri="{FF2B5EF4-FFF2-40B4-BE49-F238E27FC236}">
                  <a16:creationId xmlns:a16="http://schemas.microsoft.com/office/drawing/2014/main" id="{528AB5B7-6D46-DD97-2B01-9FE62AC32CA4}"/>
                </a:ext>
              </a:extLst>
            </p:cNvPr>
            <p:cNvSpPr/>
            <p:nvPr/>
          </p:nvSpPr>
          <p:spPr>
            <a:xfrm>
              <a:off x="6542385" y="3506521"/>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1" name="Google Shape;805;p4">
              <a:extLst>
                <a:ext uri="{FF2B5EF4-FFF2-40B4-BE49-F238E27FC236}">
                  <a16:creationId xmlns:a16="http://schemas.microsoft.com/office/drawing/2014/main" id="{C5BD4777-002E-501F-C478-126F8FC5AFFF}"/>
                </a:ext>
              </a:extLst>
            </p:cNvPr>
            <p:cNvSpPr/>
            <p:nvPr/>
          </p:nvSpPr>
          <p:spPr>
            <a:xfrm>
              <a:off x="6594754" y="3840807"/>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2" name="Google Shape;806;p4">
              <a:extLst>
                <a:ext uri="{FF2B5EF4-FFF2-40B4-BE49-F238E27FC236}">
                  <a16:creationId xmlns:a16="http://schemas.microsoft.com/office/drawing/2014/main" id="{E0E3DC15-6857-0CDA-E3A4-B642950CA137}"/>
                </a:ext>
              </a:extLst>
            </p:cNvPr>
            <p:cNvSpPr/>
            <p:nvPr/>
          </p:nvSpPr>
          <p:spPr>
            <a:xfrm>
              <a:off x="6540039" y="3655790"/>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3" name="Google Shape;807;p4">
              <a:extLst>
                <a:ext uri="{FF2B5EF4-FFF2-40B4-BE49-F238E27FC236}">
                  <a16:creationId xmlns:a16="http://schemas.microsoft.com/office/drawing/2014/main" id="{18179820-E6C3-9386-A847-7462FB034D80}"/>
                </a:ext>
              </a:extLst>
            </p:cNvPr>
            <p:cNvSpPr/>
            <p:nvPr/>
          </p:nvSpPr>
          <p:spPr>
            <a:xfrm>
              <a:off x="6691326" y="4001988"/>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4" name="Google Shape;808;p4">
              <a:extLst>
                <a:ext uri="{FF2B5EF4-FFF2-40B4-BE49-F238E27FC236}">
                  <a16:creationId xmlns:a16="http://schemas.microsoft.com/office/drawing/2014/main" id="{D5C9FEC2-5E5D-7D31-7F5F-F4F30F52BFA3}"/>
                </a:ext>
              </a:extLst>
            </p:cNvPr>
            <p:cNvSpPr/>
            <p:nvPr/>
          </p:nvSpPr>
          <p:spPr>
            <a:xfrm>
              <a:off x="6305347" y="3866638"/>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5" name="Google Shape;809;p4">
              <a:extLst>
                <a:ext uri="{FF2B5EF4-FFF2-40B4-BE49-F238E27FC236}">
                  <a16:creationId xmlns:a16="http://schemas.microsoft.com/office/drawing/2014/main" id="{D86E5FCE-27CA-880F-EDC3-55F6C1BBDD3B}"/>
                </a:ext>
              </a:extLst>
            </p:cNvPr>
            <p:cNvSpPr/>
            <p:nvPr/>
          </p:nvSpPr>
          <p:spPr>
            <a:xfrm>
              <a:off x="6435058" y="3919011"/>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6" name="Google Shape;810;p4">
              <a:extLst>
                <a:ext uri="{FF2B5EF4-FFF2-40B4-BE49-F238E27FC236}">
                  <a16:creationId xmlns:a16="http://schemas.microsoft.com/office/drawing/2014/main" id="{6B27D534-9670-7F97-7D9A-24E96855D3F7}"/>
                </a:ext>
              </a:extLst>
            </p:cNvPr>
            <p:cNvSpPr/>
            <p:nvPr/>
          </p:nvSpPr>
          <p:spPr>
            <a:xfrm>
              <a:off x="6674931" y="3582816"/>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7" name="Google Shape;811;p4">
              <a:extLst>
                <a:ext uri="{FF2B5EF4-FFF2-40B4-BE49-F238E27FC236}">
                  <a16:creationId xmlns:a16="http://schemas.microsoft.com/office/drawing/2014/main" id="{E08CBC00-618B-EE62-1E95-6B4EDD19D75E}"/>
                </a:ext>
              </a:extLst>
            </p:cNvPr>
            <p:cNvSpPr/>
            <p:nvPr/>
          </p:nvSpPr>
          <p:spPr>
            <a:xfrm>
              <a:off x="6160908" y="3488218"/>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8" name="Google Shape;812;p4">
              <a:extLst>
                <a:ext uri="{FF2B5EF4-FFF2-40B4-BE49-F238E27FC236}">
                  <a16:creationId xmlns:a16="http://schemas.microsoft.com/office/drawing/2014/main" id="{C198F1DA-CFC0-5DD4-7434-646F941DF1E0}"/>
                </a:ext>
              </a:extLst>
            </p:cNvPr>
            <p:cNvSpPr/>
            <p:nvPr/>
          </p:nvSpPr>
          <p:spPr>
            <a:xfrm>
              <a:off x="6112016" y="3588436"/>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69" name="Google Shape;813;p4">
              <a:extLst>
                <a:ext uri="{FF2B5EF4-FFF2-40B4-BE49-F238E27FC236}">
                  <a16:creationId xmlns:a16="http://schemas.microsoft.com/office/drawing/2014/main" id="{F1D44635-62C2-F88F-BC30-43EC3AC22BA3}"/>
                </a:ext>
              </a:extLst>
            </p:cNvPr>
            <p:cNvSpPr/>
            <p:nvPr/>
          </p:nvSpPr>
          <p:spPr>
            <a:xfrm>
              <a:off x="6137004" y="3870423"/>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70" name="Google Shape;814;p4">
              <a:extLst>
                <a:ext uri="{FF2B5EF4-FFF2-40B4-BE49-F238E27FC236}">
                  <a16:creationId xmlns:a16="http://schemas.microsoft.com/office/drawing/2014/main" id="{FAB1EA7B-5BF5-BA41-1AD2-19DABA826CAF}"/>
                </a:ext>
              </a:extLst>
            </p:cNvPr>
            <p:cNvSpPr/>
            <p:nvPr/>
          </p:nvSpPr>
          <p:spPr>
            <a:xfrm>
              <a:off x="6191552" y="3684310"/>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71" name="Google Shape;815;p4">
              <a:extLst>
                <a:ext uri="{FF2B5EF4-FFF2-40B4-BE49-F238E27FC236}">
                  <a16:creationId xmlns:a16="http://schemas.microsoft.com/office/drawing/2014/main" id="{1C7BD8AD-EF6D-49C0-7BEE-65335C835EA8}"/>
                </a:ext>
              </a:extLst>
            </p:cNvPr>
            <p:cNvSpPr/>
            <p:nvPr/>
          </p:nvSpPr>
          <p:spPr>
            <a:xfrm>
              <a:off x="6733272" y="3800027"/>
              <a:ext cx="52371" cy="52371"/>
            </a:xfrm>
            <a:prstGeom prst="ellipse">
              <a:avLst/>
            </a:prstGeom>
            <a:solidFill>
              <a:srgbClr val="ED7D31"/>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76" name="Google Shape;820;p4">
              <a:extLst>
                <a:ext uri="{FF2B5EF4-FFF2-40B4-BE49-F238E27FC236}">
                  <a16:creationId xmlns:a16="http://schemas.microsoft.com/office/drawing/2014/main" id="{23B19E30-B9E1-9601-B4F0-04F7D07A556D}"/>
                </a:ext>
              </a:extLst>
            </p:cNvPr>
            <p:cNvSpPr/>
            <p:nvPr/>
          </p:nvSpPr>
          <p:spPr>
            <a:xfrm>
              <a:off x="5804022" y="3572860"/>
              <a:ext cx="118219" cy="100976"/>
            </a:xfrm>
            <a:prstGeom prst="rightArrow">
              <a:avLst>
                <a:gd name="adj1" fmla="val 32490"/>
                <a:gd name="adj2" fmla="val 50000"/>
              </a:avLst>
            </a:prstGeom>
            <a:solidFill>
              <a:sysClr val="windowText" lastClr="000000"/>
            </a:solidFill>
            <a:ln>
              <a:noFill/>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cxnSp>
          <p:nvCxnSpPr>
            <p:cNvPr id="1911" name="Google Shape;860;p4">
              <a:extLst>
                <a:ext uri="{FF2B5EF4-FFF2-40B4-BE49-F238E27FC236}">
                  <a16:creationId xmlns:a16="http://schemas.microsoft.com/office/drawing/2014/main" id="{BD876330-24BF-FAA3-8DE4-0098F4285041}"/>
                </a:ext>
              </a:extLst>
            </p:cNvPr>
            <p:cNvCxnSpPr>
              <a:cxnSpLocks/>
              <a:stCxn id="1865" idx="3"/>
              <a:endCxn id="1811" idx="3"/>
            </p:cNvCxnSpPr>
            <p:nvPr/>
          </p:nvCxnSpPr>
          <p:spPr>
            <a:xfrm flipH="1">
              <a:off x="6297588" y="3963711"/>
              <a:ext cx="145139" cy="126170"/>
            </a:xfrm>
            <a:prstGeom prst="straightConnector1">
              <a:avLst/>
            </a:prstGeom>
            <a:noFill/>
            <a:ln w="9525" cap="flat" cmpd="sng">
              <a:solidFill>
                <a:srgbClr val="ED7D31"/>
              </a:solidFill>
              <a:prstDash val="solid"/>
              <a:miter lim="800000"/>
              <a:headEnd type="triangle" w="med" len="med"/>
              <a:tailEnd type="triangle" w="med" len="med"/>
            </a:ln>
          </p:spPr>
        </p:cxnSp>
        <p:sp>
          <p:nvSpPr>
            <p:cNvPr id="1913" name="Google Shape;863;p4">
              <a:extLst>
                <a:ext uri="{FF2B5EF4-FFF2-40B4-BE49-F238E27FC236}">
                  <a16:creationId xmlns:a16="http://schemas.microsoft.com/office/drawing/2014/main" id="{33ED7286-FC9B-CECE-0033-92E2B7F926D3}"/>
                </a:ext>
              </a:extLst>
            </p:cNvPr>
            <p:cNvSpPr/>
            <p:nvPr/>
          </p:nvSpPr>
          <p:spPr>
            <a:xfrm>
              <a:off x="5770913" y="4472217"/>
              <a:ext cx="1229984" cy="147723"/>
            </a:xfrm>
            <a:prstGeom prst="rect">
              <a:avLst/>
            </a:prstGeom>
            <a:gradFill>
              <a:gsLst>
                <a:gs pos="0">
                  <a:srgbClr val="FFFFFF"/>
                </a:gs>
                <a:gs pos="57000">
                  <a:srgbClr val="FFFFFF"/>
                </a:gs>
                <a:gs pos="76000">
                  <a:srgbClr val="F3F3F3"/>
                </a:gs>
                <a:gs pos="89000">
                  <a:srgbClr val="D9D9D9"/>
                </a:gs>
                <a:gs pos="100000">
                  <a:srgbClr val="B3B3B3"/>
                </a:gs>
              </a:gsLst>
              <a:lin ang="10800025" scaled="0"/>
            </a:gradFill>
            <a:ln w="6350" cap="flat" cmpd="sng">
              <a:solidFill>
                <a:sysClr val="windowText" lastClr="000000"/>
              </a:solidFill>
              <a:prstDash val="solid"/>
              <a:round/>
              <a:headEnd type="none" w="sm" len="sm"/>
              <a:tailEnd type="none" w="sm" len="sm"/>
            </a:ln>
          </p:spPr>
          <p:txBody>
            <a:bodyPr spcFirstLastPara="1" wrap="square" lIns="20883" tIns="26510" rIns="20883"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x-none" sz="928" b="1" i="0" u="none" strike="noStrike" kern="0" cap="none" spc="0" normalizeH="0" baseline="0" noProof="0" dirty="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④</a:t>
              </a:r>
              <a:r>
                <a:rPr kumimoji="0" lang="en-US" sz="92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Early Termination</a:t>
              </a:r>
              <a:endParaRPr kumimoji="0" sz="92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4" name="Google Shape;884;p4">
              <a:extLst>
                <a:ext uri="{FF2B5EF4-FFF2-40B4-BE49-F238E27FC236}">
                  <a16:creationId xmlns:a16="http://schemas.microsoft.com/office/drawing/2014/main" id="{32ECB587-13C2-CCD6-2B85-F9B6E5DE37D9}"/>
                </a:ext>
              </a:extLst>
            </p:cNvPr>
            <p:cNvSpPr txBox="1"/>
            <p:nvPr/>
          </p:nvSpPr>
          <p:spPr>
            <a:xfrm>
              <a:off x="6429491" y="3926780"/>
              <a:ext cx="248548"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P13</a:t>
              </a:r>
              <a:endParaRPr sz="580" kern="1200">
                <a:solidFill>
                  <a:prstClr val="black"/>
                </a:solidFill>
                <a:latin typeface="Arial" panose="020B0604020202020204" pitchFamily="34" charset="0"/>
                <a:cs typeface="Arial" panose="020B0604020202020204" pitchFamily="34" charset="0"/>
              </a:endParaRPr>
            </a:p>
          </p:txBody>
        </p:sp>
        <p:sp>
          <p:nvSpPr>
            <p:cNvPr id="1935" name="Google Shape;885;p4">
              <a:extLst>
                <a:ext uri="{FF2B5EF4-FFF2-40B4-BE49-F238E27FC236}">
                  <a16:creationId xmlns:a16="http://schemas.microsoft.com/office/drawing/2014/main" id="{072EFC53-F9DB-2774-6C7A-C649F0701C80}"/>
                </a:ext>
              </a:extLst>
            </p:cNvPr>
            <p:cNvSpPr txBox="1"/>
            <p:nvPr/>
          </p:nvSpPr>
          <p:spPr>
            <a:xfrm>
              <a:off x="5961156" y="3771010"/>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sp>
          <p:nvSpPr>
            <p:cNvPr id="1936" name="Google Shape;886;p4">
              <a:extLst>
                <a:ext uri="{FF2B5EF4-FFF2-40B4-BE49-F238E27FC236}">
                  <a16:creationId xmlns:a16="http://schemas.microsoft.com/office/drawing/2014/main" id="{D4D1B278-6BDC-8610-D957-3AE9CF50B341}"/>
                </a:ext>
              </a:extLst>
            </p:cNvPr>
            <p:cNvSpPr txBox="1"/>
            <p:nvPr/>
          </p:nvSpPr>
          <p:spPr>
            <a:xfrm>
              <a:off x="5931941" y="3495337"/>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P6</a:t>
              </a:r>
              <a:endParaRPr sz="580" kern="1200">
                <a:solidFill>
                  <a:prstClr val="black"/>
                </a:solidFill>
                <a:latin typeface="Arial" panose="020B0604020202020204" pitchFamily="34" charset="0"/>
                <a:cs typeface="Arial" panose="020B0604020202020204" pitchFamily="34" charset="0"/>
              </a:endParaRPr>
            </a:p>
          </p:txBody>
        </p:sp>
        <p:sp>
          <p:nvSpPr>
            <p:cNvPr id="1937" name="Google Shape;887;p4">
              <a:extLst>
                <a:ext uri="{FF2B5EF4-FFF2-40B4-BE49-F238E27FC236}">
                  <a16:creationId xmlns:a16="http://schemas.microsoft.com/office/drawing/2014/main" id="{A5D73CB6-9C17-B3F9-3952-9EC22ECCCBAB}"/>
                </a:ext>
              </a:extLst>
            </p:cNvPr>
            <p:cNvSpPr txBox="1"/>
            <p:nvPr/>
          </p:nvSpPr>
          <p:spPr>
            <a:xfrm>
              <a:off x="6179959" y="3332016"/>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1938" name="Google Shape;888;p4">
              <a:extLst>
                <a:ext uri="{FF2B5EF4-FFF2-40B4-BE49-F238E27FC236}">
                  <a16:creationId xmlns:a16="http://schemas.microsoft.com/office/drawing/2014/main" id="{333F1F0E-F34E-C03A-5809-BA0F1B37CF65}"/>
                </a:ext>
              </a:extLst>
            </p:cNvPr>
            <p:cNvSpPr txBox="1"/>
            <p:nvPr/>
          </p:nvSpPr>
          <p:spPr>
            <a:xfrm>
              <a:off x="6634923" y="3463424"/>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P8</a:t>
              </a:r>
              <a:endParaRPr sz="580" kern="1200">
                <a:solidFill>
                  <a:prstClr val="black"/>
                </a:solidFill>
                <a:latin typeface="Arial" panose="020B0604020202020204" pitchFamily="34" charset="0"/>
                <a:cs typeface="Arial" panose="020B0604020202020204" pitchFamily="34" charset="0"/>
              </a:endParaRPr>
            </a:p>
          </p:txBody>
        </p:sp>
        <p:sp>
          <p:nvSpPr>
            <p:cNvPr id="1939" name="Google Shape;889;p4">
              <a:extLst>
                <a:ext uri="{FF2B5EF4-FFF2-40B4-BE49-F238E27FC236}">
                  <a16:creationId xmlns:a16="http://schemas.microsoft.com/office/drawing/2014/main" id="{64F60A4F-0936-87B3-5CB8-B6BBA9DBC6DF}"/>
                </a:ext>
              </a:extLst>
            </p:cNvPr>
            <p:cNvSpPr txBox="1"/>
            <p:nvPr/>
          </p:nvSpPr>
          <p:spPr>
            <a:xfrm>
              <a:off x="6634923" y="4028440"/>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P2</a:t>
              </a:r>
              <a:endParaRPr sz="580" kern="1200">
                <a:solidFill>
                  <a:prstClr val="black"/>
                </a:solidFill>
                <a:latin typeface="Arial" panose="020B0604020202020204" pitchFamily="34" charset="0"/>
                <a:cs typeface="Arial" panose="020B0604020202020204" pitchFamily="34" charset="0"/>
              </a:endParaRPr>
            </a:p>
          </p:txBody>
        </p:sp>
        <p:sp>
          <p:nvSpPr>
            <p:cNvPr id="1940" name="Google Shape;890;p4">
              <a:extLst>
                <a:ext uri="{FF2B5EF4-FFF2-40B4-BE49-F238E27FC236}">
                  <a16:creationId xmlns:a16="http://schemas.microsoft.com/office/drawing/2014/main" id="{6BCD50A4-C6C1-0C61-8A1B-4682E2F6EF88}"/>
                </a:ext>
              </a:extLst>
            </p:cNvPr>
            <p:cNvSpPr txBox="1"/>
            <p:nvPr/>
          </p:nvSpPr>
          <p:spPr>
            <a:xfrm>
              <a:off x="6583019" y="3685916"/>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P9</a:t>
              </a:r>
              <a:endParaRPr sz="580" kern="12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48" name="TextBox 2047">
                  <a:extLst>
                    <a:ext uri="{FF2B5EF4-FFF2-40B4-BE49-F238E27FC236}">
                      <a16:creationId xmlns:a16="http://schemas.microsoft.com/office/drawing/2014/main" id="{B0F05E54-243F-C959-733C-D84FD1D24A17}"/>
                    </a:ext>
                  </a:extLst>
                </p:cNvPr>
                <p:cNvSpPr txBox="1"/>
                <p:nvPr/>
              </p:nvSpPr>
              <p:spPr>
                <a:xfrm>
                  <a:off x="6377173" y="3988971"/>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3</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8" name="TextBox 2047">
                  <a:extLst>
                    <a:ext uri="{FF2B5EF4-FFF2-40B4-BE49-F238E27FC236}">
                      <a16:creationId xmlns:a16="http://schemas.microsoft.com/office/drawing/2014/main" id="{B0F05E54-243F-C959-733C-D84FD1D24A17}"/>
                    </a:ext>
                  </a:extLst>
                </p:cNvPr>
                <p:cNvSpPr txBox="1">
                  <a:spLocks noRot="1" noChangeAspect="1" noMove="1" noResize="1" noEditPoints="1" noAdjustHandles="1" noChangeArrowheads="1" noChangeShapeType="1" noTextEdit="1"/>
                </p:cNvSpPr>
                <p:nvPr/>
              </p:nvSpPr>
              <p:spPr>
                <a:xfrm>
                  <a:off x="6377173" y="3988971"/>
                  <a:ext cx="153604" cy="138990"/>
                </a:xfrm>
                <a:prstGeom prst="rect">
                  <a:avLst/>
                </a:prstGeom>
                <a:blipFill>
                  <a:blip r:embed="rId16"/>
                  <a:stretch>
                    <a:fillRect l="-15385" b="-16667"/>
                  </a:stretch>
                </a:blipFill>
              </p:spPr>
              <p:txBody>
                <a:bodyPr/>
                <a:lstStyle/>
                <a:p>
                  <a:r>
                    <a:rPr lang="ko-KR" altLang="en-US">
                      <a:noFill/>
                    </a:rPr>
                    <a:t> </a:t>
                  </a:r>
                </a:p>
              </p:txBody>
            </p:sp>
          </mc:Fallback>
        </mc:AlternateContent>
      </p:grpSp>
      <p:grpSp>
        <p:nvGrpSpPr>
          <p:cNvPr id="6" name="그룹 5">
            <a:extLst>
              <a:ext uri="{FF2B5EF4-FFF2-40B4-BE49-F238E27FC236}">
                <a16:creationId xmlns:a16="http://schemas.microsoft.com/office/drawing/2014/main" id="{6E9ACB4C-D810-8856-2922-DF8DAC590AA1}"/>
              </a:ext>
            </a:extLst>
          </p:cNvPr>
          <p:cNvGrpSpPr/>
          <p:nvPr/>
        </p:nvGrpSpPr>
        <p:grpSpPr>
          <a:xfrm>
            <a:off x="11555" y="3170188"/>
            <a:ext cx="6901568" cy="1450572"/>
            <a:chOff x="11555" y="3170188"/>
            <a:chExt cx="6901568" cy="1450572"/>
          </a:xfrm>
        </p:grpSpPr>
        <p:sp>
          <p:nvSpPr>
            <p:cNvPr id="1812" name="Google Shape;756;p4">
              <a:extLst>
                <a:ext uri="{FF2B5EF4-FFF2-40B4-BE49-F238E27FC236}">
                  <a16:creationId xmlns:a16="http://schemas.microsoft.com/office/drawing/2014/main" id="{23A6C2AD-8480-F7D1-AC97-6F956C1E87BA}"/>
                </a:ext>
              </a:extLst>
            </p:cNvPr>
            <p:cNvSpPr/>
            <p:nvPr/>
          </p:nvSpPr>
          <p:spPr>
            <a:xfrm>
              <a:off x="4922922" y="3233171"/>
              <a:ext cx="457043" cy="456283"/>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13" name="Google Shape;757;p4">
              <a:extLst>
                <a:ext uri="{FF2B5EF4-FFF2-40B4-BE49-F238E27FC236}">
                  <a16:creationId xmlns:a16="http://schemas.microsoft.com/office/drawing/2014/main" id="{550429EC-93D0-AA53-B79D-021D6E5DC999}"/>
                </a:ext>
              </a:extLst>
            </p:cNvPr>
            <p:cNvSpPr/>
            <p:nvPr/>
          </p:nvSpPr>
          <p:spPr>
            <a:xfrm>
              <a:off x="5234274" y="3369941"/>
              <a:ext cx="457043" cy="456283"/>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14" name="Google Shape;758;p4">
              <a:extLst>
                <a:ext uri="{FF2B5EF4-FFF2-40B4-BE49-F238E27FC236}">
                  <a16:creationId xmlns:a16="http://schemas.microsoft.com/office/drawing/2014/main" id="{EBB5ACDF-3199-98D8-D287-EC43728D52E1}"/>
                </a:ext>
              </a:extLst>
            </p:cNvPr>
            <p:cNvSpPr/>
            <p:nvPr/>
          </p:nvSpPr>
          <p:spPr>
            <a:xfrm>
              <a:off x="5259813" y="3788322"/>
              <a:ext cx="457043" cy="456283"/>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15" name="Google Shape;759;p4">
              <a:extLst>
                <a:ext uri="{FF2B5EF4-FFF2-40B4-BE49-F238E27FC236}">
                  <a16:creationId xmlns:a16="http://schemas.microsoft.com/office/drawing/2014/main" id="{998F9AD1-DCE3-7C20-97AC-AC321383FA64}"/>
                </a:ext>
              </a:extLst>
            </p:cNvPr>
            <p:cNvSpPr/>
            <p:nvPr/>
          </p:nvSpPr>
          <p:spPr>
            <a:xfrm>
              <a:off x="4716124" y="3644333"/>
              <a:ext cx="457043" cy="456283"/>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16" name="Google Shape;760;p4">
              <a:extLst>
                <a:ext uri="{FF2B5EF4-FFF2-40B4-BE49-F238E27FC236}">
                  <a16:creationId xmlns:a16="http://schemas.microsoft.com/office/drawing/2014/main" id="{95AF1A38-20F8-E13D-50E7-11EFF396F0CA}"/>
                </a:ext>
              </a:extLst>
            </p:cNvPr>
            <p:cNvSpPr/>
            <p:nvPr/>
          </p:nvSpPr>
          <p:spPr>
            <a:xfrm>
              <a:off x="4671499" y="3386958"/>
              <a:ext cx="457043" cy="456283"/>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17" name="Google Shape;761;p4">
              <a:extLst>
                <a:ext uri="{FF2B5EF4-FFF2-40B4-BE49-F238E27FC236}">
                  <a16:creationId xmlns:a16="http://schemas.microsoft.com/office/drawing/2014/main" id="{A5F097B6-0806-B267-A1BA-35C8E0A7A245}"/>
                </a:ext>
              </a:extLst>
            </p:cNvPr>
            <p:cNvSpPr/>
            <p:nvPr/>
          </p:nvSpPr>
          <p:spPr>
            <a:xfrm>
              <a:off x="1109002" y="3548989"/>
              <a:ext cx="651693" cy="650610"/>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18" name="Google Shape;762;p4">
              <a:extLst>
                <a:ext uri="{FF2B5EF4-FFF2-40B4-BE49-F238E27FC236}">
                  <a16:creationId xmlns:a16="http://schemas.microsoft.com/office/drawing/2014/main" id="{D3337155-5AAB-E3AB-F78D-A9DBA52EB432}"/>
                </a:ext>
              </a:extLst>
            </p:cNvPr>
            <p:cNvSpPr/>
            <p:nvPr/>
          </p:nvSpPr>
          <p:spPr>
            <a:xfrm>
              <a:off x="152463" y="3170188"/>
              <a:ext cx="651693" cy="650610"/>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black"/>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19" name="Google Shape;763;p4">
              <a:extLst>
                <a:ext uri="{FF2B5EF4-FFF2-40B4-BE49-F238E27FC236}">
                  <a16:creationId xmlns:a16="http://schemas.microsoft.com/office/drawing/2014/main" id="{B16B34B8-1A1B-922B-A354-C7742EDF286E}"/>
                </a:ext>
              </a:extLst>
            </p:cNvPr>
            <p:cNvSpPr/>
            <p:nvPr/>
          </p:nvSpPr>
          <p:spPr>
            <a:xfrm>
              <a:off x="1627855" y="3413422"/>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0" name="Google Shape;764;p4">
              <a:extLst>
                <a:ext uri="{FF2B5EF4-FFF2-40B4-BE49-F238E27FC236}">
                  <a16:creationId xmlns:a16="http://schemas.microsoft.com/office/drawing/2014/main" id="{35C69FB0-68CC-7071-A034-35826D41379B}"/>
                </a:ext>
              </a:extLst>
            </p:cNvPr>
            <p:cNvSpPr/>
            <p:nvPr/>
          </p:nvSpPr>
          <p:spPr>
            <a:xfrm>
              <a:off x="1683802" y="3531063"/>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1" name="Google Shape;765;p4">
              <a:extLst>
                <a:ext uri="{FF2B5EF4-FFF2-40B4-BE49-F238E27FC236}">
                  <a16:creationId xmlns:a16="http://schemas.microsoft.com/office/drawing/2014/main" id="{4DDC474D-367E-A64F-317A-36D448DC39DD}"/>
                </a:ext>
              </a:extLst>
            </p:cNvPr>
            <p:cNvSpPr/>
            <p:nvPr/>
          </p:nvSpPr>
          <p:spPr>
            <a:xfrm>
              <a:off x="1671743" y="3753043"/>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2" name="Google Shape;766;p4">
              <a:extLst>
                <a:ext uri="{FF2B5EF4-FFF2-40B4-BE49-F238E27FC236}">
                  <a16:creationId xmlns:a16="http://schemas.microsoft.com/office/drawing/2014/main" id="{06B54A4B-B4B1-F69A-F081-C4FA3FE1FC08}"/>
                </a:ext>
              </a:extLst>
            </p:cNvPr>
            <p:cNvSpPr/>
            <p:nvPr/>
          </p:nvSpPr>
          <p:spPr>
            <a:xfrm>
              <a:off x="1812521" y="3484097"/>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3" name="Google Shape;767;p4">
              <a:extLst>
                <a:ext uri="{FF2B5EF4-FFF2-40B4-BE49-F238E27FC236}">
                  <a16:creationId xmlns:a16="http://schemas.microsoft.com/office/drawing/2014/main" id="{08C823E9-D1DB-1D55-F305-BBF90947F1D1}"/>
                </a:ext>
              </a:extLst>
            </p:cNvPr>
            <p:cNvSpPr/>
            <p:nvPr/>
          </p:nvSpPr>
          <p:spPr>
            <a:xfrm>
              <a:off x="1864893" y="3818384"/>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4" name="Google Shape;768;p4">
              <a:extLst>
                <a:ext uri="{FF2B5EF4-FFF2-40B4-BE49-F238E27FC236}">
                  <a16:creationId xmlns:a16="http://schemas.microsoft.com/office/drawing/2014/main" id="{1E078790-D660-27CD-2407-5E8EB627A3A8}"/>
                </a:ext>
              </a:extLst>
            </p:cNvPr>
            <p:cNvSpPr/>
            <p:nvPr/>
          </p:nvSpPr>
          <p:spPr>
            <a:xfrm>
              <a:off x="1810177" y="3633364"/>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5" name="Google Shape;769;p4">
              <a:extLst>
                <a:ext uri="{FF2B5EF4-FFF2-40B4-BE49-F238E27FC236}">
                  <a16:creationId xmlns:a16="http://schemas.microsoft.com/office/drawing/2014/main" id="{2FF9E16B-1B39-EEFC-D2C6-759F29889341}"/>
                </a:ext>
              </a:extLst>
            </p:cNvPr>
            <p:cNvSpPr/>
            <p:nvPr/>
          </p:nvSpPr>
          <p:spPr>
            <a:xfrm>
              <a:off x="1961465" y="3979561"/>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6" name="Google Shape;770;p4">
              <a:extLst>
                <a:ext uri="{FF2B5EF4-FFF2-40B4-BE49-F238E27FC236}">
                  <a16:creationId xmlns:a16="http://schemas.microsoft.com/office/drawing/2014/main" id="{D785E2AF-07C8-E8EC-BACE-5947B72379A2}"/>
                </a:ext>
              </a:extLst>
            </p:cNvPr>
            <p:cNvSpPr/>
            <p:nvPr/>
          </p:nvSpPr>
          <p:spPr>
            <a:xfrm>
              <a:off x="1575483" y="3844215"/>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7" name="Google Shape;771;p4">
              <a:extLst>
                <a:ext uri="{FF2B5EF4-FFF2-40B4-BE49-F238E27FC236}">
                  <a16:creationId xmlns:a16="http://schemas.microsoft.com/office/drawing/2014/main" id="{8636EFCB-EE79-4DF9-44AC-63356F0D29FF}"/>
                </a:ext>
              </a:extLst>
            </p:cNvPr>
            <p:cNvSpPr/>
            <p:nvPr/>
          </p:nvSpPr>
          <p:spPr>
            <a:xfrm>
              <a:off x="1945068" y="3560392"/>
              <a:ext cx="52371" cy="5237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8" name="Google Shape;772;p4">
              <a:extLst>
                <a:ext uri="{FF2B5EF4-FFF2-40B4-BE49-F238E27FC236}">
                  <a16:creationId xmlns:a16="http://schemas.microsoft.com/office/drawing/2014/main" id="{B20ACFBE-E59F-A695-F832-C1382BC86983}"/>
                </a:ext>
              </a:extLst>
            </p:cNvPr>
            <p:cNvSpPr/>
            <p:nvPr/>
          </p:nvSpPr>
          <p:spPr>
            <a:xfrm>
              <a:off x="1431047" y="3465791"/>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29" name="Google Shape;773;p4">
              <a:extLst>
                <a:ext uri="{FF2B5EF4-FFF2-40B4-BE49-F238E27FC236}">
                  <a16:creationId xmlns:a16="http://schemas.microsoft.com/office/drawing/2014/main" id="{E7112362-E13D-C33C-B6C2-7B7BB7CE51E8}"/>
                </a:ext>
              </a:extLst>
            </p:cNvPr>
            <p:cNvSpPr/>
            <p:nvPr/>
          </p:nvSpPr>
          <p:spPr>
            <a:xfrm>
              <a:off x="1382155" y="3566013"/>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0" name="Google Shape;774;p4">
              <a:extLst>
                <a:ext uri="{FF2B5EF4-FFF2-40B4-BE49-F238E27FC236}">
                  <a16:creationId xmlns:a16="http://schemas.microsoft.com/office/drawing/2014/main" id="{F7EB375F-EF8C-EE36-7DA3-3AE6E8DDD1C3}"/>
                </a:ext>
              </a:extLst>
            </p:cNvPr>
            <p:cNvSpPr/>
            <p:nvPr/>
          </p:nvSpPr>
          <p:spPr>
            <a:xfrm>
              <a:off x="1407142" y="3847999"/>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1" name="Google Shape;775;p4">
              <a:extLst>
                <a:ext uri="{FF2B5EF4-FFF2-40B4-BE49-F238E27FC236}">
                  <a16:creationId xmlns:a16="http://schemas.microsoft.com/office/drawing/2014/main" id="{2AE0E20D-6DA6-2C40-8093-49A29C4F2A1D}"/>
                </a:ext>
              </a:extLst>
            </p:cNvPr>
            <p:cNvSpPr/>
            <p:nvPr/>
          </p:nvSpPr>
          <p:spPr>
            <a:xfrm>
              <a:off x="1461688" y="3661886"/>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2" name="Google Shape;776;p4">
              <a:extLst>
                <a:ext uri="{FF2B5EF4-FFF2-40B4-BE49-F238E27FC236}">
                  <a16:creationId xmlns:a16="http://schemas.microsoft.com/office/drawing/2014/main" id="{2B109227-4A52-3A98-F295-E02E1E1874EC}"/>
                </a:ext>
              </a:extLst>
            </p:cNvPr>
            <p:cNvSpPr/>
            <p:nvPr/>
          </p:nvSpPr>
          <p:spPr>
            <a:xfrm>
              <a:off x="2003411" y="3777603"/>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3" name="Google Shape;777;p4">
              <a:extLst>
                <a:ext uri="{FF2B5EF4-FFF2-40B4-BE49-F238E27FC236}">
                  <a16:creationId xmlns:a16="http://schemas.microsoft.com/office/drawing/2014/main" id="{222B927F-E4D8-F796-20C9-695FD4A7B4C8}"/>
                </a:ext>
              </a:extLst>
            </p:cNvPr>
            <p:cNvSpPr/>
            <p:nvPr/>
          </p:nvSpPr>
          <p:spPr>
            <a:xfrm>
              <a:off x="457173" y="3476441"/>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4" name="Google Shape;778;p4">
              <a:extLst>
                <a:ext uri="{FF2B5EF4-FFF2-40B4-BE49-F238E27FC236}">
                  <a16:creationId xmlns:a16="http://schemas.microsoft.com/office/drawing/2014/main" id="{6260CB16-F22A-AA64-C857-0141A927E4D2}"/>
                </a:ext>
              </a:extLst>
            </p:cNvPr>
            <p:cNvSpPr/>
            <p:nvPr/>
          </p:nvSpPr>
          <p:spPr>
            <a:xfrm>
              <a:off x="513120" y="3594082"/>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5" name="Google Shape;779;p4">
              <a:extLst>
                <a:ext uri="{FF2B5EF4-FFF2-40B4-BE49-F238E27FC236}">
                  <a16:creationId xmlns:a16="http://schemas.microsoft.com/office/drawing/2014/main" id="{96E216D0-268A-4C4E-9679-1B87D7D7DE63}"/>
                </a:ext>
              </a:extLst>
            </p:cNvPr>
            <p:cNvSpPr/>
            <p:nvPr/>
          </p:nvSpPr>
          <p:spPr>
            <a:xfrm>
              <a:off x="501060" y="3816062"/>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6" name="Google Shape;780;p4">
              <a:extLst>
                <a:ext uri="{FF2B5EF4-FFF2-40B4-BE49-F238E27FC236}">
                  <a16:creationId xmlns:a16="http://schemas.microsoft.com/office/drawing/2014/main" id="{7AF5F7BB-A900-5410-0523-29D06EC7272D}"/>
                </a:ext>
              </a:extLst>
            </p:cNvPr>
            <p:cNvSpPr/>
            <p:nvPr/>
          </p:nvSpPr>
          <p:spPr>
            <a:xfrm>
              <a:off x="641839" y="3547116"/>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7" name="Google Shape;781;p4">
              <a:extLst>
                <a:ext uri="{FF2B5EF4-FFF2-40B4-BE49-F238E27FC236}">
                  <a16:creationId xmlns:a16="http://schemas.microsoft.com/office/drawing/2014/main" id="{75575191-06B6-FF16-4723-60A8A9E04755}"/>
                </a:ext>
              </a:extLst>
            </p:cNvPr>
            <p:cNvSpPr/>
            <p:nvPr/>
          </p:nvSpPr>
          <p:spPr>
            <a:xfrm>
              <a:off x="694211" y="3881403"/>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8" name="Google Shape;782;p4">
              <a:extLst>
                <a:ext uri="{FF2B5EF4-FFF2-40B4-BE49-F238E27FC236}">
                  <a16:creationId xmlns:a16="http://schemas.microsoft.com/office/drawing/2014/main" id="{D0DEA1B0-3ECA-53E2-19EA-6A3A77485DC1}"/>
                </a:ext>
              </a:extLst>
            </p:cNvPr>
            <p:cNvSpPr/>
            <p:nvPr/>
          </p:nvSpPr>
          <p:spPr>
            <a:xfrm>
              <a:off x="790782" y="4042580"/>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39" name="Google Shape;783;p4">
              <a:extLst>
                <a:ext uri="{FF2B5EF4-FFF2-40B4-BE49-F238E27FC236}">
                  <a16:creationId xmlns:a16="http://schemas.microsoft.com/office/drawing/2014/main" id="{89FF1076-9CB7-5DF6-ACB9-1BF74CFF35DE}"/>
                </a:ext>
              </a:extLst>
            </p:cNvPr>
            <p:cNvSpPr/>
            <p:nvPr/>
          </p:nvSpPr>
          <p:spPr>
            <a:xfrm>
              <a:off x="404801" y="3907234"/>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0" name="Google Shape;784;p4">
              <a:extLst>
                <a:ext uri="{FF2B5EF4-FFF2-40B4-BE49-F238E27FC236}">
                  <a16:creationId xmlns:a16="http://schemas.microsoft.com/office/drawing/2014/main" id="{238AE33D-0B34-BA9F-EF56-35DAA472EA1F}"/>
                </a:ext>
              </a:extLst>
            </p:cNvPr>
            <p:cNvSpPr/>
            <p:nvPr/>
          </p:nvSpPr>
          <p:spPr>
            <a:xfrm>
              <a:off x="534515" y="3959603"/>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1" name="Google Shape;785;p4">
              <a:extLst>
                <a:ext uri="{FF2B5EF4-FFF2-40B4-BE49-F238E27FC236}">
                  <a16:creationId xmlns:a16="http://schemas.microsoft.com/office/drawing/2014/main" id="{42C6B189-54C6-FDD6-A126-FF0CB92A3980}"/>
                </a:ext>
              </a:extLst>
            </p:cNvPr>
            <p:cNvSpPr/>
            <p:nvPr/>
          </p:nvSpPr>
          <p:spPr>
            <a:xfrm>
              <a:off x="774388" y="3623412"/>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2" name="Google Shape;786;p4">
              <a:extLst>
                <a:ext uri="{FF2B5EF4-FFF2-40B4-BE49-F238E27FC236}">
                  <a16:creationId xmlns:a16="http://schemas.microsoft.com/office/drawing/2014/main" id="{BB892780-80FE-B176-A2FE-C6B1DDCD98E9}"/>
                </a:ext>
              </a:extLst>
            </p:cNvPr>
            <p:cNvSpPr/>
            <p:nvPr/>
          </p:nvSpPr>
          <p:spPr>
            <a:xfrm>
              <a:off x="260365" y="3528810"/>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3" name="Google Shape;787;p4">
              <a:extLst>
                <a:ext uri="{FF2B5EF4-FFF2-40B4-BE49-F238E27FC236}">
                  <a16:creationId xmlns:a16="http://schemas.microsoft.com/office/drawing/2014/main" id="{CBF1D730-45B7-FD21-625C-360A6DD1F06E}"/>
                </a:ext>
              </a:extLst>
            </p:cNvPr>
            <p:cNvSpPr/>
            <p:nvPr/>
          </p:nvSpPr>
          <p:spPr>
            <a:xfrm>
              <a:off x="211473" y="3629032"/>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4" name="Google Shape;788;p4">
              <a:extLst>
                <a:ext uri="{FF2B5EF4-FFF2-40B4-BE49-F238E27FC236}">
                  <a16:creationId xmlns:a16="http://schemas.microsoft.com/office/drawing/2014/main" id="{E7079257-2D41-6B49-7EC2-018D0DB70091}"/>
                </a:ext>
              </a:extLst>
            </p:cNvPr>
            <p:cNvSpPr/>
            <p:nvPr/>
          </p:nvSpPr>
          <p:spPr>
            <a:xfrm>
              <a:off x="236460" y="3911016"/>
              <a:ext cx="52371" cy="5237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5" name="Google Shape;789;p4">
              <a:extLst>
                <a:ext uri="{FF2B5EF4-FFF2-40B4-BE49-F238E27FC236}">
                  <a16:creationId xmlns:a16="http://schemas.microsoft.com/office/drawing/2014/main" id="{0B2190EA-8130-AEE5-C704-03A6893EAC15}"/>
                </a:ext>
              </a:extLst>
            </p:cNvPr>
            <p:cNvSpPr/>
            <p:nvPr/>
          </p:nvSpPr>
          <p:spPr>
            <a:xfrm>
              <a:off x="832729" y="3840620"/>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6" name="Google Shape;790;p4">
              <a:extLst>
                <a:ext uri="{FF2B5EF4-FFF2-40B4-BE49-F238E27FC236}">
                  <a16:creationId xmlns:a16="http://schemas.microsoft.com/office/drawing/2014/main" id="{138D0EA0-2572-9E37-957C-DD65FB7553F0}"/>
                </a:ext>
              </a:extLst>
            </p:cNvPr>
            <p:cNvSpPr/>
            <p:nvPr/>
          </p:nvSpPr>
          <p:spPr>
            <a:xfrm>
              <a:off x="5128151" y="3433750"/>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7" name="Google Shape;791;p4">
              <a:extLst>
                <a:ext uri="{FF2B5EF4-FFF2-40B4-BE49-F238E27FC236}">
                  <a16:creationId xmlns:a16="http://schemas.microsoft.com/office/drawing/2014/main" id="{8C72F73D-3646-01FB-B9E1-7106DD1BBCD3}"/>
                </a:ext>
              </a:extLst>
            </p:cNvPr>
            <p:cNvSpPr/>
            <p:nvPr/>
          </p:nvSpPr>
          <p:spPr>
            <a:xfrm>
              <a:off x="5172038" y="3773373"/>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8" name="Google Shape;792;p4">
              <a:extLst>
                <a:ext uri="{FF2B5EF4-FFF2-40B4-BE49-F238E27FC236}">
                  <a16:creationId xmlns:a16="http://schemas.microsoft.com/office/drawing/2014/main" id="{FA092016-7B4C-23AE-7779-43116B1DE6EB}"/>
                </a:ext>
              </a:extLst>
            </p:cNvPr>
            <p:cNvSpPr/>
            <p:nvPr/>
          </p:nvSpPr>
          <p:spPr>
            <a:xfrm>
              <a:off x="5365189" y="3838714"/>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49" name="Google Shape;793;p4">
              <a:extLst>
                <a:ext uri="{FF2B5EF4-FFF2-40B4-BE49-F238E27FC236}">
                  <a16:creationId xmlns:a16="http://schemas.microsoft.com/office/drawing/2014/main" id="{CD917130-0084-8522-C470-6CA410E00C4B}"/>
                </a:ext>
              </a:extLst>
            </p:cNvPr>
            <p:cNvSpPr/>
            <p:nvPr/>
          </p:nvSpPr>
          <p:spPr>
            <a:xfrm>
              <a:off x="5310474" y="3653694"/>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50" name="Google Shape;794;p4">
              <a:extLst>
                <a:ext uri="{FF2B5EF4-FFF2-40B4-BE49-F238E27FC236}">
                  <a16:creationId xmlns:a16="http://schemas.microsoft.com/office/drawing/2014/main" id="{3C1BA47C-D854-9B95-655A-4E866D71340D}"/>
                </a:ext>
              </a:extLst>
            </p:cNvPr>
            <p:cNvSpPr/>
            <p:nvPr/>
          </p:nvSpPr>
          <p:spPr>
            <a:xfrm>
              <a:off x="5461760" y="3999891"/>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51" name="Google Shape;795;p4">
              <a:extLst>
                <a:ext uri="{FF2B5EF4-FFF2-40B4-BE49-F238E27FC236}">
                  <a16:creationId xmlns:a16="http://schemas.microsoft.com/office/drawing/2014/main" id="{A4B4E67E-7518-77A2-BF70-A5C197C202E3}"/>
                </a:ext>
              </a:extLst>
            </p:cNvPr>
            <p:cNvSpPr/>
            <p:nvPr/>
          </p:nvSpPr>
          <p:spPr>
            <a:xfrm>
              <a:off x="5075779" y="3864543"/>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52" name="Google Shape;796;p4">
              <a:extLst>
                <a:ext uri="{FF2B5EF4-FFF2-40B4-BE49-F238E27FC236}">
                  <a16:creationId xmlns:a16="http://schemas.microsoft.com/office/drawing/2014/main" id="{D1800043-1FB3-9B82-1403-D333EC235EA5}"/>
                </a:ext>
              </a:extLst>
            </p:cNvPr>
            <p:cNvSpPr/>
            <p:nvPr/>
          </p:nvSpPr>
          <p:spPr>
            <a:xfrm>
              <a:off x="5205493" y="3916914"/>
              <a:ext cx="52371" cy="5237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53" name="Google Shape;797;p4">
              <a:extLst>
                <a:ext uri="{FF2B5EF4-FFF2-40B4-BE49-F238E27FC236}">
                  <a16:creationId xmlns:a16="http://schemas.microsoft.com/office/drawing/2014/main" id="{C0769562-DA83-CA46-BA18-FE7A0AFCAB58}"/>
                </a:ext>
              </a:extLst>
            </p:cNvPr>
            <p:cNvSpPr/>
            <p:nvPr/>
          </p:nvSpPr>
          <p:spPr>
            <a:xfrm>
              <a:off x="5445366" y="3580723"/>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54" name="Google Shape;798;p4">
              <a:extLst>
                <a:ext uri="{FF2B5EF4-FFF2-40B4-BE49-F238E27FC236}">
                  <a16:creationId xmlns:a16="http://schemas.microsoft.com/office/drawing/2014/main" id="{43E9DCFA-679F-087C-A298-D2752C125E68}"/>
                </a:ext>
              </a:extLst>
            </p:cNvPr>
            <p:cNvSpPr/>
            <p:nvPr/>
          </p:nvSpPr>
          <p:spPr>
            <a:xfrm>
              <a:off x="4882451" y="3586343"/>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55" name="Google Shape;799;p4">
              <a:extLst>
                <a:ext uri="{FF2B5EF4-FFF2-40B4-BE49-F238E27FC236}">
                  <a16:creationId xmlns:a16="http://schemas.microsoft.com/office/drawing/2014/main" id="{BFAFB072-2FB3-1108-DAD6-F145C3807981}"/>
                </a:ext>
              </a:extLst>
            </p:cNvPr>
            <p:cNvSpPr/>
            <p:nvPr/>
          </p:nvSpPr>
          <p:spPr>
            <a:xfrm>
              <a:off x="4907438" y="3868327"/>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56" name="Google Shape;800;p4">
              <a:extLst>
                <a:ext uri="{FF2B5EF4-FFF2-40B4-BE49-F238E27FC236}">
                  <a16:creationId xmlns:a16="http://schemas.microsoft.com/office/drawing/2014/main" id="{140D0AD3-8CEE-A7D4-969F-B6BD0AA27CCD}"/>
                </a:ext>
              </a:extLst>
            </p:cNvPr>
            <p:cNvSpPr/>
            <p:nvPr/>
          </p:nvSpPr>
          <p:spPr>
            <a:xfrm>
              <a:off x="4961987" y="3682216"/>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72" name="Google Shape;816;p4">
              <a:extLst>
                <a:ext uri="{FF2B5EF4-FFF2-40B4-BE49-F238E27FC236}">
                  <a16:creationId xmlns:a16="http://schemas.microsoft.com/office/drawing/2014/main" id="{921D9AC5-1155-7E15-58AE-6C9698B4FA31}"/>
                </a:ext>
              </a:extLst>
            </p:cNvPr>
            <p:cNvSpPr/>
            <p:nvPr/>
          </p:nvSpPr>
          <p:spPr>
            <a:xfrm>
              <a:off x="1003249" y="3571216"/>
              <a:ext cx="118219" cy="100976"/>
            </a:xfrm>
            <a:prstGeom prst="rightArrow">
              <a:avLst>
                <a:gd name="adj1" fmla="val 32490"/>
                <a:gd name="adj2" fmla="val 50000"/>
              </a:avLst>
            </a:prstGeom>
            <a:solidFill>
              <a:sysClr val="windowText" lastClr="000000"/>
            </a:solidFill>
            <a:ln>
              <a:noFill/>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73" name="Google Shape;817;p4">
              <a:extLst>
                <a:ext uri="{FF2B5EF4-FFF2-40B4-BE49-F238E27FC236}">
                  <a16:creationId xmlns:a16="http://schemas.microsoft.com/office/drawing/2014/main" id="{E3F23938-AFA5-51ED-6C24-374F8C5C4946}"/>
                </a:ext>
              </a:extLst>
            </p:cNvPr>
            <p:cNvSpPr/>
            <p:nvPr/>
          </p:nvSpPr>
          <p:spPr>
            <a:xfrm>
              <a:off x="2175231" y="3572860"/>
              <a:ext cx="118219" cy="100976"/>
            </a:xfrm>
            <a:prstGeom prst="rightArrow">
              <a:avLst>
                <a:gd name="adj1" fmla="val 32490"/>
                <a:gd name="adj2" fmla="val 50000"/>
              </a:avLst>
            </a:prstGeom>
            <a:solidFill>
              <a:sysClr val="windowText" lastClr="000000"/>
            </a:solidFill>
            <a:ln>
              <a:noFill/>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74" name="Google Shape;818;p4">
              <a:extLst>
                <a:ext uri="{FF2B5EF4-FFF2-40B4-BE49-F238E27FC236}">
                  <a16:creationId xmlns:a16="http://schemas.microsoft.com/office/drawing/2014/main" id="{735791C8-710A-3FBE-C2ED-88BCBB3826EA}"/>
                </a:ext>
              </a:extLst>
            </p:cNvPr>
            <p:cNvSpPr/>
            <p:nvPr/>
          </p:nvSpPr>
          <p:spPr>
            <a:xfrm>
              <a:off x="3427926" y="3560392"/>
              <a:ext cx="118219" cy="100976"/>
            </a:xfrm>
            <a:prstGeom prst="rightArrow">
              <a:avLst>
                <a:gd name="adj1" fmla="val 32490"/>
                <a:gd name="adj2" fmla="val 50000"/>
              </a:avLst>
            </a:prstGeom>
            <a:solidFill>
              <a:sysClr val="windowText" lastClr="000000"/>
            </a:solidFill>
            <a:ln>
              <a:noFill/>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75" name="Google Shape;819;p4">
              <a:extLst>
                <a:ext uri="{FF2B5EF4-FFF2-40B4-BE49-F238E27FC236}">
                  <a16:creationId xmlns:a16="http://schemas.microsoft.com/office/drawing/2014/main" id="{07FEE9C7-A056-B2ED-0D1C-2D32DFBC2132}"/>
                </a:ext>
              </a:extLst>
            </p:cNvPr>
            <p:cNvSpPr/>
            <p:nvPr/>
          </p:nvSpPr>
          <p:spPr>
            <a:xfrm>
              <a:off x="4495110" y="3572326"/>
              <a:ext cx="118219" cy="100976"/>
            </a:xfrm>
            <a:prstGeom prst="rightArrow">
              <a:avLst>
                <a:gd name="adj1" fmla="val 32490"/>
                <a:gd name="adj2" fmla="val 50000"/>
              </a:avLst>
            </a:prstGeom>
            <a:solidFill>
              <a:sysClr val="windowText" lastClr="000000"/>
            </a:solidFill>
            <a:ln>
              <a:noFill/>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1877" name="Google Shape;821;p4">
              <a:extLst>
                <a:ext uri="{FF2B5EF4-FFF2-40B4-BE49-F238E27FC236}">
                  <a16:creationId xmlns:a16="http://schemas.microsoft.com/office/drawing/2014/main" id="{EB6C3AF5-FE78-6B55-CE93-6394F86591D9}"/>
                </a:ext>
              </a:extLst>
            </p:cNvPr>
            <p:cNvSpPr/>
            <p:nvPr/>
          </p:nvSpPr>
          <p:spPr>
            <a:xfrm>
              <a:off x="2733223" y="3430098"/>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78" name="Google Shape;822;p4">
              <a:extLst>
                <a:ext uri="{FF2B5EF4-FFF2-40B4-BE49-F238E27FC236}">
                  <a16:creationId xmlns:a16="http://schemas.microsoft.com/office/drawing/2014/main" id="{EEAE981B-0B25-DC21-6808-3CDDDA5876A4}"/>
                </a:ext>
              </a:extLst>
            </p:cNvPr>
            <p:cNvSpPr/>
            <p:nvPr/>
          </p:nvSpPr>
          <p:spPr>
            <a:xfrm>
              <a:off x="2917891" y="3500773"/>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79" name="Google Shape;823;p4">
              <a:extLst>
                <a:ext uri="{FF2B5EF4-FFF2-40B4-BE49-F238E27FC236}">
                  <a16:creationId xmlns:a16="http://schemas.microsoft.com/office/drawing/2014/main" id="{ABB5BEAF-02A5-073E-29E3-DCC05B82D818}"/>
                </a:ext>
              </a:extLst>
            </p:cNvPr>
            <p:cNvSpPr/>
            <p:nvPr/>
          </p:nvSpPr>
          <p:spPr>
            <a:xfrm>
              <a:off x="2970261" y="3835060"/>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80" name="Google Shape;824;p4">
              <a:extLst>
                <a:ext uri="{FF2B5EF4-FFF2-40B4-BE49-F238E27FC236}">
                  <a16:creationId xmlns:a16="http://schemas.microsoft.com/office/drawing/2014/main" id="{9B1DF3DE-573A-B73A-F004-9DA0C2399567}"/>
                </a:ext>
              </a:extLst>
            </p:cNvPr>
            <p:cNvSpPr/>
            <p:nvPr/>
          </p:nvSpPr>
          <p:spPr>
            <a:xfrm>
              <a:off x="2915548" y="3650041"/>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81" name="Google Shape;825;p4">
              <a:extLst>
                <a:ext uri="{FF2B5EF4-FFF2-40B4-BE49-F238E27FC236}">
                  <a16:creationId xmlns:a16="http://schemas.microsoft.com/office/drawing/2014/main" id="{9C5CF7DA-35B9-95AD-91F2-17696E53BFFC}"/>
                </a:ext>
              </a:extLst>
            </p:cNvPr>
            <p:cNvSpPr/>
            <p:nvPr/>
          </p:nvSpPr>
          <p:spPr>
            <a:xfrm>
              <a:off x="3066832" y="3996238"/>
              <a:ext cx="52371" cy="5237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82" name="Google Shape;826;p4">
              <a:extLst>
                <a:ext uri="{FF2B5EF4-FFF2-40B4-BE49-F238E27FC236}">
                  <a16:creationId xmlns:a16="http://schemas.microsoft.com/office/drawing/2014/main" id="{0089EE77-3ADC-62FF-6FD5-6B12DF655250}"/>
                </a:ext>
              </a:extLst>
            </p:cNvPr>
            <p:cNvSpPr/>
            <p:nvPr/>
          </p:nvSpPr>
          <p:spPr>
            <a:xfrm>
              <a:off x="2680853" y="3860891"/>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83" name="Google Shape;827;p4">
              <a:extLst>
                <a:ext uri="{FF2B5EF4-FFF2-40B4-BE49-F238E27FC236}">
                  <a16:creationId xmlns:a16="http://schemas.microsoft.com/office/drawing/2014/main" id="{AC78C890-429B-23A4-919E-080500914722}"/>
                </a:ext>
              </a:extLst>
            </p:cNvPr>
            <p:cNvSpPr/>
            <p:nvPr/>
          </p:nvSpPr>
          <p:spPr>
            <a:xfrm>
              <a:off x="2810564" y="3913261"/>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84" name="Google Shape;828;p4">
              <a:extLst>
                <a:ext uri="{FF2B5EF4-FFF2-40B4-BE49-F238E27FC236}">
                  <a16:creationId xmlns:a16="http://schemas.microsoft.com/office/drawing/2014/main" id="{AC704805-D36A-987F-3A34-55686BB5A1B9}"/>
                </a:ext>
              </a:extLst>
            </p:cNvPr>
            <p:cNvSpPr/>
            <p:nvPr/>
          </p:nvSpPr>
          <p:spPr>
            <a:xfrm>
              <a:off x="3050437" y="3577069"/>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85" name="Google Shape;829;p4">
              <a:extLst>
                <a:ext uri="{FF2B5EF4-FFF2-40B4-BE49-F238E27FC236}">
                  <a16:creationId xmlns:a16="http://schemas.microsoft.com/office/drawing/2014/main" id="{F5B959FB-E578-EE98-9B1F-59C9E823995E}"/>
                </a:ext>
              </a:extLst>
            </p:cNvPr>
            <p:cNvSpPr/>
            <p:nvPr/>
          </p:nvSpPr>
          <p:spPr>
            <a:xfrm>
              <a:off x="2536414" y="3482468"/>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86" name="Google Shape;830;p4">
              <a:extLst>
                <a:ext uri="{FF2B5EF4-FFF2-40B4-BE49-F238E27FC236}">
                  <a16:creationId xmlns:a16="http://schemas.microsoft.com/office/drawing/2014/main" id="{30117080-F4CA-F23B-BD81-CA6D900EA4DB}"/>
                </a:ext>
              </a:extLst>
            </p:cNvPr>
            <p:cNvSpPr/>
            <p:nvPr/>
          </p:nvSpPr>
          <p:spPr>
            <a:xfrm>
              <a:off x="2512510" y="3858577"/>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87" name="Google Shape;831;p4">
              <a:extLst>
                <a:ext uri="{FF2B5EF4-FFF2-40B4-BE49-F238E27FC236}">
                  <a16:creationId xmlns:a16="http://schemas.microsoft.com/office/drawing/2014/main" id="{E6DFDA4B-78E0-FE84-F605-E0D2780828E8}"/>
                </a:ext>
              </a:extLst>
            </p:cNvPr>
            <p:cNvSpPr/>
            <p:nvPr/>
          </p:nvSpPr>
          <p:spPr>
            <a:xfrm>
              <a:off x="2567058" y="3678563"/>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88" name="Google Shape;832;p4">
              <a:extLst>
                <a:ext uri="{FF2B5EF4-FFF2-40B4-BE49-F238E27FC236}">
                  <a16:creationId xmlns:a16="http://schemas.microsoft.com/office/drawing/2014/main" id="{81D5196E-02E2-DAC2-D3FE-9A53C1709CBD}"/>
                </a:ext>
              </a:extLst>
            </p:cNvPr>
            <p:cNvSpPr/>
            <p:nvPr/>
          </p:nvSpPr>
          <p:spPr>
            <a:xfrm>
              <a:off x="2821792" y="3337358"/>
              <a:ext cx="517950" cy="517088"/>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89" name="Google Shape;833;p4">
              <a:extLst>
                <a:ext uri="{FF2B5EF4-FFF2-40B4-BE49-F238E27FC236}">
                  <a16:creationId xmlns:a16="http://schemas.microsoft.com/office/drawing/2014/main" id="{24C1BCB9-D413-4411-FBA3-01072EED4459}"/>
                </a:ext>
              </a:extLst>
            </p:cNvPr>
            <p:cNvSpPr/>
            <p:nvPr/>
          </p:nvSpPr>
          <p:spPr>
            <a:xfrm>
              <a:off x="2496582" y="3191788"/>
              <a:ext cx="520044" cy="519179"/>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90" name="Google Shape;834;p4">
              <a:extLst>
                <a:ext uri="{FF2B5EF4-FFF2-40B4-BE49-F238E27FC236}">
                  <a16:creationId xmlns:a16="http://schemas.microsoft.com/office/drawing/2014/main" id="{11495A26-4682-06BC-292C-BEC723135627}"/>
                </a:ext>
              </a:extLst>
            </p:cNvPr>
            <p:cNvSpPr/>
            <p:nvPr/>
          </p:nvSpPr>
          <p:spPr>
            <a:xfrm>
              <a:off x="2275813" y="3633129"/>
              <a:ext cx="517950" cy="517088"/>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91" name="Google Shape;835;p4">
              <a:extLst>
                <a:ext uri="{FF2B5EF4-FFF2-40B4-BE49-F238E27FC236}">
                  <a16:creationId xmlns:a16="http://schemas.microsoft.com/office/drawing/2014/main" id="{AFED75FE-CAB8-569B-3B40-7CEF96132287}"/>
                </a:ext>
              </a:extLst>
            </p:cNvPr>
            <p:cNvSpPr/>
            <p:nvPr/>
          </p:nvSpPr>
          <p:spPr>
            <a:xfrm>
              <a:off x="3925767" y="3396539"/>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92" name="Google Shape;836;p4">
              <a:extLst>
                <a:ext uri="{FF2B5EF4-FFF2-40B4-BE49-F238E27FC236}">
                  <a16:creationId xmlns:a16="http://schemas.microsoft.com/office/drawing/2014/main" id="{6E66D9E2-1158-689D-816D-88E67CF835B2}"/>
                </a:ext>
              </a:extLst>
            </p:cNvPr>
            <p:cNvSpPr/>
            <p:nvPr/>
          </p:nvSpPr>
          <p:spPr>
            <a:xfrm>
              <a:off x="3981713" y="3514181"/>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93" name="Google Shape;837;p4">
              <a:extLst>
                <a:ext uri="{FF2B5EF4-FFF2-40B4-BE49-F238E27FC236}">
                  <a16:creationId xmlns:a16="http://schemas.microsoft.com/office/drawing/2014/main" id="{C28D516C-FAF7-5FB0-478E-C6BB995C12BF}"/>
                </a:ext>
              </a:extLst>
            </p:cNvPr>
            <p:cNvSpPr/>
            <p:nvPr/>
          </p:nvSpPr>
          <p:spPr>
            <a:xfrm>
              <a:off x="3969654" y="3736161"/>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94" name="Google Shape;838;p4">
              <a:extLst>
                <a:ext uri="{FF2B5EF4-FFF2-40B4-BE49-F238E27FC236}">
                  <a16:creationId xmlns:a16="http://schemas.microsoft.com/office/drawing/2014/main" id="{E7205880-3974-646A-8C0E-A1910C60798F}"/>
                </a:ext>
              </a:extLst>
            </p:cNvPr>
            <p:cNvSpPr/>
            <p:nvPr/>
          </p:nvSpPr>
          <p:spPr>
            <a:xfrm>
              <a:off x="4110433" y="3467214"/>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95" name="Google Shape;839;p4">
              <a:extLst>
                <a:ext uri="{FF2B5EF4-FFF2-40B4-BE49-F238E27FC236}">
                  <a16:creationId xmlns:a16="http://schemas.microsoft.com/office/drawing/2014/main" id="{E30BDD06-CC45-FDC1-1C0F-6536A4D56D6F}"/>
                </a:ext>
              </a:extLst>
            </p:cNvPr>
            <p:cNvSpPr/>
            <p:nvPr/>
          </p:nvSpPr>
          <p:spPr>
            <a:xfrm>
              <a:off x="4162805" y="3801501"/>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96" name="Google Shape;840;p4">
              <a:extLst>
                <a:ext uri="{FF2B5EF4-FFF2-40B4-BE49-F238E27FC236}">
                  <a16:creationId xmlns:a16="http://schemas.microsoft.com/office/drawing/2014/main" id="{BD8A6C81-279E-F51D-40FB-2C4F64419993}"/>
                </a:ext>
              </a:extLst>
            </p:cNvPr>
            <p:cNvSpPr/>
            <p:nvPr/>
          </p:nvSpPr>
          <p:spPr>
            <a:xfrm>
              <a:off x="4108090" y="3616484"/>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97" name="Google Shape;841;p4">
              <a:extLst>
                <a:ext uri="{FF2B5EF4-FFF2-40B4-BE49-F238E27FC236}">
                  <a16:creationId xmlns:a16="http://schemas.microsoft.com/office/drawing/2014/main" id="{0A21CDAD-D672-7E2C-3D6A-DE99685E2F7B}"/>
                </a:ext>
              </a:extLst>
            </p:cNvPr>
            <p:cNvSpPr/>
            <p:nvPr/>
          </p:nvSpPr>
          <p:spPr>
            <a:xfrm>
              <a:off x="4259376" y="3962681"/>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98" name="Google Shape;842;p4">
              <a:extLst>
                <a:ext uri="{FF2B5EF4-FFF2-40B4-BE49-F238E27FC236}">
                  <a16:creationId xmlns:a16="http://schemas.microsoft.com/office/drawing/2014/main" id="{EE77F3E5-C9A6-E924-CD1F-5AA88D511A27}"/>
                </a:ext>
              </a:extLst>
            </p:cNvPr>
            <p:cNvSpPr/>
            <p:nvPr/>
          </p:nvSpPr>
          <p:spPr>
            <a:xfrm>
              <a:off x="3873395" y="3827332"/>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99" name="Google Shape;843;p4">
              <a:extLst>
                <a:ext uri="{FF2B5EF4-FFF2-40B4-BE49-F238E27FC236}">
                  <a16:creationId xmlns:a16="http://schemas.microsoft.com/office/drawing/2014/main" id="{0B248548-B5CF-4BCB-0AF4-82685B0DC8F4}"/>
                </a:ext>
              </a:extLst>
            </p:cNvPr>
            <p:cNvSpPr/>
            <p:nvPr/>
          </p:nvSpPr>
          <p:spPr>
            <a:xfrm>
              <a:off x="4242982" y="3543509"/>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00" name="Google Shape;844;p4">
              <a:extLst>
                <a:ext uri="{FF2B5EF4-FFF2-40B4-BE49-F238E27FC236}">
                  <a16:creationId xmlns:a16="http://schemas.microsoft.com/office/drawing/2014/main" id="{A20D693D-C758-2D79-3C22-8D90D8C74A2D}"/>
                </a:ext>
              </a:extLst>
            </p:cNvPr>
            <p:cNvSpPr/>
            <p:nvPr/>
          </p:nvSpPr>
          <p:spPr>
            <a:xfrm>
              <a:off x="3728959" y="3448909"/>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01" name="Google Shape;845;p4">
              <a:extLst>
                <a:ext uri="{FF2B5EF4-FFF2-40B4-BE49-F238E27FC236}">
                  <a16:creationId xmlns:a16="http://schemas.microsoft.com/office/drawing/2014/main" id="{A311CA64-A267-4D7A-33F2-8A2BBBB51C12}"/>
                </a:ext>
              </a:extLst>
            </p:cNvPr>
            <p:cNvSpPr/>
            <p:nvPr/>
          </p:nvSpPr>
          <p:spPr>
            <a:xfrm>
              <a:off x="3680067" y="3549130"/>
              <a:ext cx="52371" cy="5237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02" name="Google Shape;846;p4">
              <a:extLst>
                <a:ext uri="{FF2B5EF4-FFF2-40B4-BE49-F238E27FC236}">
                  <a16:creationId xmlns:a16="http://schemas.microsoft.com/office/drawing/2014/main" id="{399DDC6D-8AB6-E307-EC18-553D02ECC041}"/>
                </a:ext>
              </a:extLst>
            </p:cNvPr>
            <p:cNvSpPr/>
            <p:nvPr/>
          </p:nvSpPr>
          <p:spPr>
            <a:xfrm>
              <a:off x="3705054" y="3825018"/>
              <a:ext cx="52371" cy="52371"/>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03" name="Google Shape;847;p4">
              <a:extLst>
                <a:ext uri="{FF2B5EF4-FFF2-40B4-BE49-F238E27FC236}">
                  <a16:creationId xmlns:a16="http://schemas.microsoft.com/office/drawing/2014/main" id="{FF04A8BC-054E-488A-BA9D-67B66FEF98B0}"/>
                </a:ext>
              </a:extLst>
            </p:cNvPr>
            <p:cNvSpPr/>
            <p:nvPr/>
          </p:nvSpPr>
          <p:spPr>
            <a:xfrm>
              <a:off x="3759603" y="3645006"/>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04" name="Google Shape;848;p4">
              <a:extLst>
                <a:ext uri="{FF2B5EF4-FFF2-40B4-BE49-F238E27FC236}">
                  <a16:creationId xmlns:a16="http://schemas.microsoft.com/office/drawing/2014/main" id="{A232EA39-EFEE-918C-43F5-04BB7C43AA0C}"/>
                </a:ext>
              </a:extLst>
            </p:cNvPr>
            <p:cNvSpPr/>
            <p:nvPr/>
          </p:nvSpPr>
          <p:spPr>
            <a:xfrm>
              <a:off x="4301323" y="3760720"/>
              <a:ext cx="52371" cy="52371"/>
            </a:xfrm>
            <a:prstGeom prst="ellipse">
              <a:avLst/>
            </a:prstGeom>
            <a:no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05" name="Google Shape;849;p4">
              <a:extLst>
                <a:ext uri="{FF2B5EF4-FFF2-40B4-BE49-F238E27FC236}">
                  <a16:creationId xmlns:a16="http://schemas.microsoft.com/office/drawing/2014/main" id="{D30A0854-A04A-1D4E-4363-835CF09804F0}"/>
                </a:ext>
              </a:extLst>
            </p:cNvPr>
            <p:cNvSpPr/>
            <p:nvPr/>
          </p:nvSpPr>
          <p:spPr>
            <a:xfrm>
              <a:off x="4034709" y="3721983"/>
              <a:ext cx="517950" cy="517088"/>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cxnSp>
          <p:nvCxnSpPr>
            <p:cNvPr id="1906" name="Google Shape;850;p4">
              <a:extLst>
                <a:ext uri="{FF2B5EF4-FFF2-40B4-BE49-F238E27FC236}">
                  <a16:creationId xmlns:a16="http://schemas.microsoft.com/office/drawing/2014/main" id="{4502FED9-AF19-387B-2CE3-6829D5EE7E9F}"/>
                </a:ext>
              </a:extLst>
            </p:cNvPr>
            <p:cNvCxnSpPr>
              <a:cxnSpLocks/>
              <a:stCxn id="1818" idx="7"/>
              <a:endCxn id="1833" idx="0"/>
            </p:cNvCxnSpPr>
            <p:nvPr/>
          </p:nvCxnSpPr>
          <p:spPr>
            <a:xfrm flipH="1">
              <a:off x="483350" y="3265467"/>
              <a:ext cx="225366" cy="210922"/>
            </a:xfrm>
            <a:prstGeom prst="straightConnector1">
              <a:avLst/>
            </a:prstGeom>
            <a:noFill/>
            <a:ln w="9525" cap="flat" cmpd="sng">
              <a:solidFill>
                <a:srgbClr val="ED7D31"/>
              </a:solidFill>
              <a:prstDash val="solid"/>
              <a:miter lim="800000"/>
              <a:headEnd type="triangle" w="med" len="med"/>
              <a:tailEnd type="triangle" w="med" len="med"/>
            </a:ln>
          </p:spPr>
        </p:cxnSp>
        <p:cxnSp>
          <p:nvCxnSpPr>
            <p:cNvPr id="1907" name="Google Shape;852;p4">
              <a:extLst>
                <a:ext uri="{FF2B5EF4-FFF2-40B4-BE49-F238E27FC236}">
                  <a16:creationId xmlns:a16="http://schemas.microsoft.com/office/drawing/2014/main" id="{8D4D74EF-2FF2-8F02-D359-20819F79F523}"/>
                </a:ext>
              </a:extLst>
            </p:cNvPr>
            <p:cNvCxnSpPr>
              <a:cxnSpLocks/>
              <a:stCxn id="1830" idx="3"/>
              <a:endCxn id="1817" idx="3"/>
            </p:cNvCxnSpPr>
            <p:nvPr/>
          </p:nvCxnSpPr>
          <p:spPr>
            <a:xfrm flipH="1">
              <a:off x="1204411" y="3892699"/>
              <a:ext cx="210400" cy="211618"/>
            </a:xfrm>
            <a:prstGeom prst="straightConnector1">
              <a:avLst/>
            </a:prstGeom>
            <a:noFill/>
            <a:ln w="9525" cap="flat" cmpd="sng">
              <a:solidFill>
                <a:srgbClr val="ED7D31"/>
              </a:solidFill>
              <a:prstDash val="solid"/>
              <a:miter lim="800000"/>
              <a:headEnd type="triangle" w="med" len="med"/>
              <a:tailEnd type="triangle" w="med" len="med"/>
            </a:ln>
          </p:spPr>
        </p:cxnSp>
        <p:cxnSp>
          <p:nvCxnSpPr>
            <p:cNvPr id="1908" name="Google Shape;854;p4">
              <a:extLst>
                <a:ext uri="{FF2B5EF4-FFF2-40B4-BE49-F238E27FC236}">
                  <a16:creationId xmlns:a16="http://schemas.microsoft.com/office/drawing/2014/main" id="{814478BD-FAE9-01DD-C437-E8AD769C9F2C}"/>
                </a:ext>
              </a:extLst>
            </p:cNvPr>
            <p:cNvCxnSpPr>
              <a:cxnSpLocks/>
            </p:cNvCxnSpPr>
            <p:nvPr/>
          </p:nvCxnSpPr>
          <p:spPr>
            <a:xfrm>
              <a:off x="2572740" y="3259868"/>
              <a:ext cx="168111" cy="170025"/>
            </a:xfrm>
            <a:prstGeom prst="straightConnector1">
              <a:avLst/>
            </a:prstGeom>
            <a:noFill/>
            <a:ln w="9525" cap="flat" cmpd="sng">
              <a:solidFill>
                <a:srgbClr val="ED7D31"/>
              </a:solidFill>
              <a:prstDash val="solid"/>
              <a:miter lim="800000"/>
              <a:headEnd type="triangle" w="med" len="med"/>
              <a:tailEnd type="triangle" w="med" len="med"/>
            </a:ln>
          </p:spPr>
        </p:cxnSp>
        <p:cxnSp>
          <p:nvCxnSpPr>
            <p:cNvPr id="1909" name="Google Shape;856;p4">
              <a:extLst>
                <a:ext uri="{FF2B5EF4-FFF2-40B4-BE49-F238E27FC236}">
                  <a16:creationId xmlns:a16="http://schemas.microsoft.com/office/drawing/2014/main" id="{4A959753-5EB9-7E52-D198-85A31AD9AC21}"/>
                </a:ext>
              </a:extLst>
            </p:cNvPr>
            <p:cNvCxnSpPr>
              <a:cxnSpLocks/>
              <a:stCxn id="1897" idx="5"/>
              <a:endCxn id="1905" idx="5"/>
            </p:cNvCxnSpPr>
            <p:nvPr/>
          </p:nvCxnSpPr>
          <p:spPr>
            <a:xfrm>
              <a:off x="4304078" y="4007383"/>
              <a:ext cx="172810" cy="155929"/>
            </a:xfrm>
            <a:prstGeom prst="straightConnector1">
              <a:avLst/>
            </a:prstGeom>
            <a:noFill/>
            <a:ln w="9525" cap="flat" cmpd="sng">
              <a:solidFill>
                <a:srgbClr val="ED7D31"/>
              </a:solidFill>
              <a:prstDash val="solid"/>
              <a:miter lim="800000"/>
              <a:headEnd type="triangle" w="med" len="med"/>
              <a:tailEnd type="triangle" w="med" len="med"/>
            </a:ln>
          </p:spPr>
        </p:cxnSp>
        <p:cxnSp>
          <p:nvCxnSpPr>
            <p:cNvPr id="1910" name="Google Shape;858;p4">
              <a:extLst>
                <a:ext uri="{FF2B5EF4-FFF2-40B4-BE49-F238E27FC236}">
                  <a16:creationId xmlns:a16="http://schemas.microsoft.com/office/drawing/2014/main" id="{B6E548B4-9743-1A5E-2ACC-E56F86338E77}"/>
                </a:ext>
              </a:extLst>
            </p:cNvPr>
            <p:cNvCxnSpPr>
              <a:cxnSpLocks/>
              <a:stCxn id="1812" idx="7"/>
              <a:endCxn id="1846" idx="7"/>
            </p:cNvCxnSpPr>
            <p:nvPr/>
          </p:nvCxnSpPr>
          <p:spPr>
            <a:xfrm flipH="1">
              <a:off x="5172938" y="3299992"/>
              <a:ext cx="140092" cy="141485"/>
            </a:xfrm>
            <a:prstGeom prst="straightConnector1">
              <a:avLst/>
            </a:prstGeom>
            <a:noFill/>
            <a:ln w="9525" cap="flat" cmpd="sng">
              <a:solidFill>
                <a:srgbClr val="ED7D31"/>
              </a:solidFill>
              <a:prstDash val="solid"/>
              <a:miter lim="800000"/>
              <a:headEnd type="triangle" w="med" len="med"/>
              <a:tailEnd type="triangle" w="med" len="med"/>
            </a:ln>
          </p:spPr>
        </p:cxnSp>
        <p:sp>
          <p:nvSpPr>
            <p:cNvPr id="1912" name="Google Shape;862;p4">
              <a:extLst>
                <a:ext uri="{FF2B5EF4-FFF2-40B4-BE49-F238E27FC236}">
                  <a16:creationId xmlns:a16="http://schemas.microsoft.com/office/drawing/2014/main" id="{32AADED1-3F0E-8F98-D018-CCC6209C2DE1}"/>
                </a:ext>
              </a:extLst>
            </p:cNvPr>
            <p:cNvSpPr/>
            <p:nvPr/>
          </p:nvSpPr>
          <p:spPr>
            <a:xfrm>
              <a:off x="11555" y="4473037"/>
              <a:ext cx="5730432" cy="147723"/>
            </a:xfrm>
            <a:prstGeom prst="rect">
              <a:avLst/>
            </a:prstGeom>
            <a:gradFill>
              <a:gsLst>
                <a:gs pos="0">
                  <a:srgbClr val="FFFFFF"/>
                </a:gs>
                <a:gs pos="57000">
                  <a:srgbClr val="FFFFFF"/>
                </a:gs>
                <a:gs pos="76000">
                  <a:srgbClr val="F3F3F3"/>
                </a:gs>
                <a:gs pos="89000">
                  <a:srgbClr val="D9D9D9"/>
                </a:gs>
                <a:gs pos="100000">
                  <a:srgbClr val="B3B3B3"/>
                </a:gs>
              </a:gsLst>
              <a:lin ang="10800025" scaled="0"/>
            </a:gradFill>
            <a:ln w="6350" cap="flat" cmpd="sng">
              <a:solidFill>
                <a:sysClr val="windowText" lastClr="000000"/>
              </a:solidFill>
              <a:prstDash val="solid"/>
              <a:round/>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x-none" sz="928" b="1" i="0" u="none" strike="noStrike" kern="0" cap="none" spc="0" normalizeH="0" baseline="0" noProof="0" dirty="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③</a:t>
              </a:r>
              <a:r>
                <a:rPr kumimoji="0" lang="en-US" sz="92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Sampling with Predicted Distance</a:t>
              </a:r>
              <a:endParaRPr kumimoji="0" sz="92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4" name="Google Shape;864;p4">
              <a:extLst>
                <a:ext uri="{FF2B5EF4-FFF2-40B4-BE49-F238E27FC236}">
                  <a16:creationId xmlns:a16="http://schemas.microsoft.com/office/drawing/2014/main" id="{D849AE75-4B18-C2EA-78CB-EA2574FA8497}"/>
                </a:ext>
              </a:extLst>
            </p:cNvPr>
            <p:cNvSpPr txBox="1"/>
            <p:nvPr/>
          </p:nvSpPr>
          <p:spPr>
            <a:xfrm>
              <a:off x="279416" y="3382044"/>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1915" name="Google Shape;865;p4">
              <a:extLst>
                <a:ext uri="{FF2B5EF4-FFF2-40B4-BE49-F238E27FC236}">
                  <a16:creationId xmlns:a16="http://schemas.microsoft.com/office/drawing/2014/main" id="{CDB432D8-D42C-8837-AA4F-52AEEF3BEE82}"/>
                </a:ext>
              </a:extLst>
            </p:cNvPr>
            <p:cNvSpPr txBox="1"/>
            <p:nvPr/>
          </p:nvSpPr>
          <p:spPr>
            <a:xfrm>
              <a:off x="74750" y="3799578"/>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sp>
          <p:nvSpPr>
            <p:cNvPr id="1916" name="Google Shape;866;p4">
              <a:extLst>
                <a:ext uri="{FF2B5EF4-FFF2-40B4-BE49-F238E27FC236}">
                  <a16:creationId xmlns:a16="http://schemas.microsoft.com/office/drawing/2014/main" id="{DF7E9368-E19A-3880-BA32-603B0C729EE9}"/>
                </a:ext>
              </a:extLst>
            </p:cNvPr>
            <p:cNvSpPr txBox="1"/>
            <p:nvPr/>
          </p:nvSpPr>
          <p:spPr>
            <a:xfrm>
              <a:off x="1227622" y="3757858"/>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P3</a:t>
              </a:r>
              <a:endParaRPr sz="580" kern="1200" dirty="0">
                <a:solidFill>
                  <a:prstClr val="black"/>
                </a:solidFill>
                <a:latin typeface="Arial" panose="020B0604020202020204" pitchFamily="34" charset="0"/>
                <a:cs typeface="Arial" panose="020B0604020202020204" pitchFamily="34" charset="0"/>
              </a:endParaRPr>
            </a:p>
          </p:txBody>
        </p:sp>
        <p:sp>
          <p:nvSpPr>
            <p:cNvPr id="1917" name="Google Shape;867;p4">
              <a:extLst>
                <a:ext uri="{FF2B5EF4-FFF2-40B4-BE49-F238E27FC236}">
                  <a16:creationId xmlns:a16="http://schemas.microsoft.com/office/drawing/2014/main" id="{6B4B5407-5C0A-2030-6A44-F0FFB7173F0A}"/>
                </a:ext>
              </a:extLst>
            </p:cNvPr>
            <p:cNvSpPr txBox="1"/>
            <p:nvPr/>
          </p:nvSpPr>
          <p:spPr>
            <a:xfrm>
              <a:off x="1449266" y="3316197"/>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1918" name="Google Shape;868;p4">
              <a:extLst>
                <a:ext uri="{FF2B5EF4-FFF2-40B4-BE49-F238E27FC236}">
                  <a16:creationId xmlns:a16="http://schemas.microsoft.com/office/drawing/2014/main" id="{4484F162-7593-2644-7C2E-74B94BA020EF}"/>
                </a:ext>
              </a:extLst>
            </p:cNvPr>
            <p:cNvSpPr txBox="1"/>
            <p:nvPr/>
          </p:nvSpPr>
          <p:spPr>
            <a:xfrm>
              <a:off x="1892826" y="3452835"/>
              <a:ext cx="25595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P8</a:t>
              </a:r>
              <a:endParaRPr sz="580" kern="1200">
                <a:solidFill>
                  <a:prstClr val="black"/>
                </a:solidFill>
                <a:latin typeface="Arial" panose="020B0604020202020204" pitchFamily="34" charset="0"/>
                <a:cs typeface="Arial" panose="020B0604020202020204" pitchFamily="34" charset="0"/>
              </a:endParaRPr>
            </a:p>
          </p:txBody>
        </p:sp>
        <p:sp>
          <p:nvSpPr>
            <p:cNvPr id="1919" name="Google Shape;869;p4">
              <a:extLst>
                <a:ext uri="{FF2B5EF4-FFF2-40B4-BE49-F238E27FC236}">
                  <a16:creationId xmlns:a16="http://schemas.microsoft.com/office/drawing/2014/main" id="{8658B177-7433-0067-03AC-4D7C87787A55}"/>
                </a:ext>
              </a:extLst>
            </p:cNvPr>
            <p:cNvSpPr txBox="1"/>
            <p:nvPr/>
          </p:nvSpPr>
          <p:spPr>
            <a:xfrm>
              <a:off x="2985352" y="3458567"/>
              <a:ext cx="25595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P8</a:t>
              </a:r>
              <a:endParaRPr sz="580" kern="1200">
                <a:solidFill>
                  <a:prstClr val="black"/>
                </a:solidFill>
                <a:latin typeface="Arial" panose="020B0604020202020204" pitchFamily="34" charset="0"/>
                <a:cs typeface="Arial" panose="020B0604020202020204" pitchFamily="34" charset="0"/>
              </a:endParaRPr>
            </a:p>
          </p:txBody>
        </p:sp>
        <p:sp>
          <p:nvSpPr>
            <p:cNvPr id="1920" name="Google Shape;870;p4">
              <a:extLst>
                <a:ext uri="{FF2B5EF4-FFF2-40B4-BE49-F238E27FC236}">
                  <a16:creationId xmlns:a16="http://schemas.microsoft.com/office/drawing/2014/main" id="{ED05FC7F-3A38-85D5-1738-F0DC759E486D}"/>
                </a:ext>
              </a:extLst>
            </p:cNvPr>
            <p:cNvSpPr txBox="1"/>
            <p:nvPr/>
          </p:nvSpPr>
          <p:spPr>
            <a:xfrm>
              <a:off x="2334371" y="3773480"/>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sp>
          <p:nvSpPr>
            <p:cNvPr id="1921" name="Google Shape;871;p4">
              <a:extLst>
                <a:ext uri="{FF2B5EF4-FFF2-40B4-BE49-F238E27FC236}">
                  <a16:creationId xmlns:a16="http://schemas.microsoft.com/office/drawing/2014/main" id="{DB0C7B51-20F8-F28F-DAB2-E3CCE8FE6590}"/>
                </a:ext>
              </a:extLst>
            </p:cNvPr>
            <p:cNvSpPr txBox="1"/>
            <p:nvPr/>
          </p:nvSpPr>
          <p:spPr>
            <a:xfrm>
              <a:off x="2893526" y="3975359"/>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P2</a:t>
              </a:r>
              <a:endParaRPr sz="580" kern="1200">
                <a:solidFill>
                  <a:prstClr val="black"/>
                </a:solidFill>
                <a:latin typeface="Arial" panose="020B0604020202020204" pitchFamily="34" charset="0"/>
                <a:cs typeface="Arial" panose="020B0604020202020204" pitchFamily="34" charset="0"/>
              </a:endParaRPr>
            </a:p>
          </p:txBody>
        </p:sp>
        <p:sp>
          <p:nvSpPr>
            <p:cNvPr id="1922" name="Google Shape;872;p4">
              <a:extLst>
                <a:ext uri="{FF2B5EF4-FFF2-40B4-BE49-F238E27FC236}">
                  <a16:creationId xmlns:a16="http://schemas.microsoft.com/office/drawing/2014/main" id="{3092E194-8579-DEF2-634D-97B2340AA49F}"/>
                </a:ext>
              </a:extLst>
            </p:cNvPr>
            <p:cNvSpPr txBox="1"/>
            <p:nvPr/>
          </p:nvSpPr>
          <p:spPr>
            <a:xfrm>
              <a:off x="3667868" y="3485768"/>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P6</a:t>
              </a:r>
              <a:endParaRPr sz="580" kern="1200">
                <a:solidFill>
                  <a:prstClr val="black"/>
                </a:solidFill>
                <a:latin typeface="Arial" panose="020B0604020202020204" pitchFamily="34" charset="0"/>
                <a:cs typeface="Arial" panose="020B0604020202020204" pitchFamily="34" charset="0"/>
              </a:endParaRPr>
            </a:p>
          </p:txBody>
        </p:sp>
        <p:sp>
          <p:nvSpPr>
            <p:cNvPr id="1923" name="Google Shape;873;p4">
              <a:extLst>
                <a:ext uri="{FF2B5EF4-FFF2-40B4-BE49-F238E27FC236}">
                  <a16:creationId xmlns:a16="http://schemas.microsoft.com/office/drawing/2014/main" id="{371E585E-487F-EC22-5BA4-3C43DEF659FE}"/>
                </a:ext>
              </a:extLst>
            </p:cNvPr>
            <p:cNvSpPr txBox="1"/>
            <p:nvPr/>
          </p:nvSpPr>
          <p:spPr>
            <a:xfrm>
              <a:off x="3658926" y="3841942"/>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sp>
          <p:nvSpPr>
            <p:cNvPr id="1924" name="Google Shape;874;p4">
              <a:extLst>
                <a:ext uri="{FF2B5EF4-FFF2-40B4-BE49-F238E27FC236}">
                  <a16:creationId xmlns:a16="http://schemas.microsoft.com/office/drawing/2014/main" id="{CD268DE3-EDFE-8D53-C43D-69B2BF4A676F}"/>
                </a:ext>
              </a:extLst>
            </p:cNvPr>
            <p:cNvSpPr txBox="1"/>
            <p:nvPr/>
          </p:nvSpPr>
          <p:spPr>
            <a:xfrm>
              <a:off x="4084350" y="3950407"/>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P2</a:t>
              </a:r>
              <a:endParaRPr sz="580" kern="1200">
                <a:solidFill>
                  <a:prstClr val="black"/>
                </a:solidFill>
                <a:latin typeface="Arial" panose="020B0604020202020204" pitchFamily="34" charset="0"/>
                <a:cs typeface="Arial" panose="020B0604020202020204" pitchFamily="34" charset="0"/>
              </a:endParaRPr>
            </a:p>
          </p:txBody>
        </p:sp>
        <p:sp>
          <p:nvSpPr>
            <p:cNvPr id="1925" name="Google Shape;875;p4">
              <a:extLst>
                <a:ext uri="{FF2B5EF4-FFF2-40B4-BE49-F238E27FC236}">
                  <a16:creationId xmlns:a16="http://schemas.microsoft.com/office/drawing/2014/main" id="{73923600-5D0D-869A-773C-B4737506D0EF}"/>
                </a:ext>
              </a:extLst>
            </p:cNvPr>
            <p:cNvSpPr txBox="1"/>
            <p:nvPr/>
          </p:nvSpPr>
          <p:spPr>
            <a:xfrm>
              <a:off x="4212191" y="3434281"/>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P8</a:t>
              </a:r>
              <a:endParaRPr sz="580" kern="1200">
                <a:solidFill>
                  <a:prstClr val="black"/>
                </a:solidFill>
                <a:latin typeface="Arial" panose="020B0604020202020204" pitchFamily="34" charset="0"/>
                <a:cs typeface="Arial" panose="020B0604020202020204" pitchFamily="34" charset="0"/>
              </a:endParaRPr>
            </a:p>
          </p:txBody>
        </p:sp>
        <p:sp>
          <p:nvSpPr>
            <p:cNvPr id="1926" name="Google Shape;876;p4">
              <a:extLst>
                <a:ext uri="{FF2B5EF4-FFF2-40B4-BE49-F238E27FC236}">
                  <a16:creationId xmlns:a16="http://schemas.microsoft.com/office/drawing/2014/main" id="{4C88DAFE-B3D2-1C1C-E938-FABBA151EE22}"/>
                </a:ext>
              </a:extLst>
            </p:cNvPr>
            <p:cNvSpPr txBox="1"/>
            <p:nvPr/>
          </p:nvSpPr>
          <p:spPr>
            <a:xfrm>
              <a:off x="3756864" y="3301251"/>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1927" name="Google Shape;877;p4">
              <a:extLst>
                <a:ext uri="{FF2B5EF4-FFF2-40B4-BE49-F238E27FC236}">
                  <a16:creationId xmlns:a16="http://schemas.microsoft.com/office/drawing/2014/main" id="{2D4DF679-2FDD-8708-0D2E-280337EA684E}"/>
                </a:ext>
              </a:extLst>
            </p:cNvPr>
            <p:cNvSpPr txBox="1"/>
            <p:nvPr/>
          </p:nvSpPr>
          <p:spPr>
            <a:xfrm>
              <a:off x="2689254" y="3310489"/>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1928" name="Google Shape;878;p4">
              <a:extLst>
                <a:ext uri="{FF2B5EF4-FFF2-40B4-BE49-F238E27FC236}">
                  <a16:creationId xmlns:a16="http://schemas.microsoft.com/office/drawing/2014/main" id="{58907976-F734-D9AB-5E15-14530CBDD3B5}"/>
                </a:ext>
              </a:extLst>
            </p:cNvPr>
            <p:cNvSpPr txBox="1"/>
            <p:nvPr/>
          </p:nvSpPr>
          <p:spPr>
            <a:xfrm>
              <a:off x="4965666" y="3324032"/>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1929" name="Google Shape;879;p4">
              <a:extLst>
                <a:ext uri="{FF2B5EF4-FFF2-40B4-BE49-F238E27FC236}">
                  <a16:creationId xmlns:a16="http://schemas.microsoft.com/office/drawing/2014/main" id="{903792AB-7A10-DFE8-9D3F-A2A0631778A2}"/>
                </a:ext>
              </a:extLst>
            </p:cNvPr>
            <p:cNvSpPr txBox="1"/>
            <p:nvPr/>
          </p:nvSpPr>
          <p:spPr>
            <a:xfrm>
              <a:off x="4705995" y="3492325"/>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P6</a:t>
              </a:r>
              <a:endParaRPr sz="580" kern="1200">
                <a:solidFill>
                  <a:prstClr val="black"/>
                </a:solidFill>
                <a:latin typeface="Arial" panose="020B0604020202020204" pitchFamily="34" charset="0"/>
                <a:cs typeface="Arial" panose="020B0604020202020204" pitchFamily="34" charset="0"/>
              </a:endParaRPr>
            </a:p>
          </p:txBody>
        </p:sp>
        <p:sp>
          <p:nvSpPr>
            <p:cNvPr id="1930" name="Google Shape;880;p4">
              <a:extLst>
                <a:ext uri="{FF2B5EF4-FFF2-40B4-BE49-F238E27FC236}">
                  <a16:creationId xmlns:a16="http://schemas.microsoft.com/office/drawing/2014/main" id="{B3860C66-2C28-3691-8C0C-672585619899}"/>
                </a:ext>
              </a:extLst>
            </p:cNvPr>
            <p:cNvSpPr txBox="1"/>
            <p:nvPr/>
          </p:nvSpPr>
          <p:spPr>
            <a:xfrm>
              <a:off x="4869168" y="3880206"/>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sp>
          <p:nvSpPr>
            <p:cNvPr id="1931" name="Google Shape;881;p4">
              <a:extLst>
                <a:ext uri="{FF2B5EF4-FFF2-40B4-BE49-F238E27FC236}">
                  <a16:creationId xmlns:a16="http://schemas.microsoft.com/office/drawing/2014/main" id="{F8D08613-AE22-E6B9-E857-69EAC70C28F7}"/>
                </a:ext>
              </a:extLst>
            </p:cNvPr>
            <p:cNvSpPr txBox="1"/>
            <p:nvPr/>
          </p:nvSpPr>
          <p:spPr>
            <a:xfrm>
              <a:off x="5282062" y="3988444"/>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P2</a:t>
              </a:r>
              <a:endParaRPr sz="580" kern="1200">
                <a:solidFill>
                  <a:prstClr val="black"/>
                </a:solidFill>
                <a:latin typeface="Arial" panose="020B0604020202020204" pitchFamily="34" charset="0"/>
                <a:cs typeface="Arial" panose="020B0604020202020204" pitchFamily="34" charset="0"/>
              </a:endParaRPr>
            </a:p>
          </p:txBody>
        </p:sp>
        <p:sp>
          <p:nvSpPr>
            <p:cNvPr id="1932" name="Google Shape;882;p4">
              <a:extLst>
                <a:ext uri="{FF2B5EF4-FFF2-40B4-BE49-F238E27FC236}">
                  <a16:creationId xmlns:a16="http://schemas.microsoft.com/office/drawing/2014/main" id="{D7D8FB04-199B-068C-0A8C-E6C432D1E852}"/>
                </a:ext>
              </a:extLst>
            </p:cNvPr>
            <p:cNvSpPr txBox="1"/>
            <p:nvPr/>
          </p:nvSpPr>
          <p:spPr>
            <a:xfrm>
              <a:off x="5402603" y="3466297"/>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P8</a:t>
              </a:r>
              <a:endParaRPr sz="580" kern="1200">
                <a:solidFill>
                  <a:prstClr val="black"/>
                </a:solidFill>
                <a:latin typeface="Arial" panose="020B0604020202020204" pitchFamily="34" charset="0"/>
                <a:cs typeface="Arial" panose="020B0604020202020204" pitchFamily="34" charset="0"/>
              </a:endParaRPr>
            </a:p>
          </p:txBody>
        </p:sp>
        <p:sp>
          <p:nvSpPr>
            <p:cNvPr id="1933" name="Google Shape;883;p4">
              <a:extLst>
                <a:ext uri="{FF2B5EF4-FFF2-40B4-BE49-F238E27FC236}">
                  <a16:creationId xmlns:a16="http://schemas.microsoft.com/office/drawing/2014/main" id="{90177B2D-17FA-C588-0987-9BB2A6F6F143}"/>
                </a:ext>
              </a:extLst>
            </p:cNvPr>
            <p:cNvSpPr txBox="1"/>
            <p:nvPr/>
          </p:nvSpPr>
          <p:spPr>
            <a:xfrm>
              <a:off x="5068916" y="3935058"/>
              <a:ext cx="248548"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P13</a:t>
              </a:r>
              <a:endParaRPr sz="580" kern="1200">
                <a:solidFill>
                  <a:prstClr val="black"/>
                </a:solidFill>
                <a:latin typeface="Arial" panose="020B0604020202020204" pitchFamily="34" charset="0"/>
                <a:cs typeface="Arial" panose="020B0604020202020204" pitchFamily="34" charset="0"/>
              </a:endParaRPr>
            </a:p>
          </p:txBody>
        </p:sp>
        <p:cxnSp>
          <p:nvCxnSpPr>
            <p:cNvPr id="1941" name="Google Shape;891;p4">
              <a:extLst>
                <a:ext uri="{FF2B5EF4-FFF2-40B4-BE49-F238E27FC236}">
                  <a16:creationId xmlns:a16="http://schemas.microsoft.com/office/drawing/2014/main" id="{E035558C-6974-47CE-4A87-235C6B49C6AA}"/>
                </a:ext>
              </a:extLst>
            </p:cNvPr>
            <p:cNvCxnSpPr/>
            <p:nvPr/>
          </p:nvCxnSpPr>
          <p:spPr>
            <a:xfrm>
              <a:off x="120540" y="4296863"/>
              <a:ext cx="2053911" cy="0"/>
            </a:xfrm>
            <a:prstGeom prst="straightConnector1">
              <a:avLst/>
            </a:prstGeom>
            <a:noFill/>
            <a:ln w="19050" cap="flat" cmpd="sng">
              <a:solidFill>
                <a:srgbClr val="4472C4"/>
              </a:solidFill>
              <a:prstDash val="solid"/>
              <a:miter lim="800000"/>
              <a:headEnd type="none" w="sm" len="sm"/>
              <a:tailEnd type="triangle" w="med" len="med"/>
            </a:ln>
          </p:spPr>
        </p:cxnSp>
        <p:cxnSp>
          <p:nvCxnSpPr>
            <p:cNvPr id="1942" name="Google Shape;892;p4">
              <a:extLst>
                <a:ext uri="{FF2B5EF4-FFF2-40B4-BE49-F238E27FC236}">
                  <a16:creationId xmlns:a16="http://schemas.microsoft.com/office/drawing/2014/main" id="{59B57A45-A976-22B1-450C-9314AF899247}"/>
                </a:ext>
              </a:extLst>
            </p:cNvPr>
            <p:cNvCxnSpPr/>
            <p:nvPr/>
          </p:nvCxnSpPr>
          <p:spPr>
            <a:xfrm>
              <a:off x="120538" y="4241992"/>
              <a:ext cx="0" cy="107493"/>
            </a:xfrm>
            <a:prstGeom prst="straightConnector1">
              <a:avLst/>
            </a:prstGeom>
            <a:noFill/>
            <a:ln w="19050" cap="flat" cmpd="sng">
              <a:solidFill>
                <a:srgbClr val="4472C4"/>
              </a:solidFill>
              <a:prstDash val="solid"/>
              <a:miter lim="800000"/>
              <a:headEnd type="none" w="sm" len="sm"/>
              <a:tailEnd type="none" w="sm" len="sm"/>
            </a:ln>
          </p:spPr>
        </p:cxnSp>
        <p:cxnSp>
          <p:nvCxnSpPr>
            <p:cNvPr id="1943" name="Google Shape;893;p4">
              <a:extLst>
                <a:ext uri="{FF2B5EF4-FFF2-40B4-BE49-F238E27FC236}">
                  <a16:creationId xmlns:a16="http://schemas.microsoft.com/office/drawing/2014/main" id="{D9915BA0-82DA-D487-8544-FA6855686AA9}"/>
                </a:ext>
              </a:extLst>
            </p:cNvPr>
            <p:cNvCxnSpPr/>
            <p:nvPr/>
          </p:nvCxnSpPr>
          <p:spPr>
            <a:xfrm>
              <a:off x="2174449" y="4240734"/>
              <a:ext cx="0" cy="107493"/>
            </a:xfrm>
            <a:prstGeom prst="straightConnector1">
              <a:avLst/>
            </a:prstGeom>
            <a:noFill/>
            <a:ln w="19050" cap="flat" cmpd="sng">
              <a:solidFill>
                <a:srgbClr val="4472C4"/>
              </a:solidFill>
              <a:prstDash val="solid"/>
              <a:miter lim="800000"/>
              <a:headEnd type="none" w="sm" len="sm"/>
              <a:tailEnd type="none" w="sm" len="sm"/>
            </a:ln>
          </p:spPr>
        </p:cxnSp>
        <p:cxnSp>
          <p:nvCxnSpPr>
            <p:cNvPr id="1944" name="Google Shape;894;p4">
              <a:extLst>
                <a:ext uri="{FF2B5EF4-FFF2-40B4-BE49-F238E27FC236}">
                  <a16:creationId xmlns:a16="http://schemas.microsoft.com/office/drawing/2014/main" id="{CBDF6CD9-D3C4-2C5B-12AD-F1C065723C1F}"/>
                </a:ext>
              </a:extLst>
            </p:cNvPr>
            <p:cNvCxnSpPr/>
            <p:nvPr/>
          </p:nvCxnSpPr>
          <p:spPr>
            <a:xfrm>
              <a:off x="2174449" y="4297164"/>
              <a:ext cx="2449638" cy="0"/>
            </a:xfrm>
            <a:prstGeom prst="straightConnector1">
              <a:avLst/>
            </a:prstGeom>
            <a:noFill/>
            <a:ln w="19050" cap="flat" cmpd="sng">
              <a:solidFill>
                <a:srgbClr val="4472C4"/>
              </a:solidFill>
              <a:prstDash val="solid"/>
              <a:miter lim="800000"/>
              <a:headEnd type="none" w="sm" len="sm"/>
              <a:tailEnd type="triangle" w="med" len="med"/>
            </a:ln>
          </p:spPr>
        </p:cxnSp>
        <p:cxnSp>
          <p:nvCxnSpPr>
            <p:cNvPr id="1945" name="Google Shape;895;p4">
              <a:extLst>
                <a:ext uri="{FF2B5EF4-FFF2-40B4-BE49-F238E27FC236}">
                  <a16:creationId xmlns:a16="http://schemas.microsoft.com/office/drawing/2014/main" id="{4D722A1A-09B1-C426-4304-9562FDA757C8}"/>
                </a:ext>
              </a:extLst>
            </p:cNvPr>
            <p:cNvCxnSpPr/>
            <p:nvPr/>
          </p:nvCxnSpPr>
          <p:spPr>
            <a:xfrm>
              <a:off x="4624087" y="4239210"/>
              <a:ext cx="0" cy="107493"/>
            </a:xfrm>
            <a:prstGeom prst="straightConnector1">
              <a:avLst/>
            </a:prstGeom>
            <a:noFill/>
            <a:ln w="19050" cap="flat" cmpd="sng">
              <a:solidFill>
                <a:srgbClr val="4472C4"/>
              </a:solidFill>
              <a:prstDash val="solid"/>
              <a:miter lim="800000"/>
              <a:headEnd type="none" w="sm" len="sm"/>
              <a:tailEnd type="none" w="sm" len="sm"/>
            </a:ln>
          </p:spPr>
        </p:cxnSp>
        <p:cxnSp>
          <p:nvCxnSpPr>
            <p:cNvPr id="1946" name="Google Shape;896;p4">
              <a:extLst>
                <a:ext uri="{FF2B5EF4-FFF2-40B4-BE49-F238E27FC236}">
                  <a16:creationId xmlns:a16="http://schemas.microsoft.com/office/drawing/2014/main" id="{17F061EE-CB25-CF2B-52A4-ECC449F5EAE7}"/>
                </a:ext>
              </a:extLst>
            </p:cNvPr>
            <p:cNvCxnSpPr/>
            <p:nvPr/>
          </p:nvCxnSpPr>
          <p:spPr>
            <a:xfrm>
              <a:off x="4624087" y="4297164"/>
              <a:ext cx="2289036" cy="0"/>
            </a:xfrm>
            <a:prstGeom prst="straightConnector1">
              <a:avLst/>
            </a:prstGeom>
            <a:noFill/>
            <a:ln w="19050" cap="flat" cmpd="sng">
              <a:solidFill>
                <a:srgbClr val="4472C4"/>
              </a:solidFill>
              <a:prstDash val="solid"/>
              <a:miter lim="800000"/>
              <a:headEnd type="none" w="sm" len="sm"/>
              <a:tailEnd type="triangle" w="med" len="med"/>
            </a:ln>
          </p:spPr>
        </p:cxnSp>
        <p:cxnSp>
          <p:nvCxnSpPr>
            <p:cNvPr id="1947" name="Google Shape;897;p4">
              <a:extLst>
                <a:ext uri="{FF2B5EF4-FFF2-40B4-BE49-F238E27FC236}">
                  <a16:creationId xmlns:a16="http://schemas.microsoft.com/office/drawing/2014/main" id="{99FD7C4E-3D16-5FFA-63B5-4AB38DD44C0E}"/>
                </a:ext>
              </a:extLst>
            </p:cNvPr>
            <p:cNvCxnSpPr/>
            <p:nvPr/>
          </p:nvCxnSpPr>
          <p:spPr>
            <a:xfrm>
              <a:off x="6913123" y="4243119"/>
              <a:ext cx="0" cy="107493"/>
            </a:xfrm>
            <a:prstGeom prst="straightConnector1">
              <a:avLst/>
            </a:prstGeom>
            <a:noFill/>
            <a:ln w="19050" cap="flat" cmpd="sng">
              <a:solidFill>
                <a:srgbClr val="4472C4"/>
              </a:solidFill>
              <a:prstDash val="solid"/>
              <a:miter lim="800000"/>
              <a:headEnd type="none" w="sm" len="sm"/>
              <a:tailEnd type="none" w="sm" len="sm"/>
            </a:ln>
          </p:spPr>
        </p:cxnSp>
        <p:sp>
          <p:nvSpPr>
            <p:cNvPr id="1948" name="Google Shape;898;p4">
              <a:extLst>
                <a:ext uri="{FF2B5EF4-FFF2-40B4-BE49-F238E27FC236}">
                  <a16:creationId xmlns:a16="http://schemas.microsoft.com/office/drawing/2014/main" id="{A0FF9910-F534-B4C9-E2AD-A8F0760FC67F}"/>
                </a:ext>
              </a:extLst>
            </p:cNvPr>
            <p:cNvSpPr txBox="1"/>
            <p:nvPr/>
          </p:nvSpPr>
          <p:spPr>
            <a:xfrm>
              <a:off x="602954" y="3433901"/>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P4</a:t>
              </a:r>
              <a:endParaRPr sz="580" kern="1200">
                <a:solidFill>
                  <a:prstClr val="black"/>
                </a:solidFill>
                <a:latin typeface="Arial" panose="020B0604020202020204" pitchFamily="34" charset="0"/>
                <a:cs typeface="Arial" panose="020B0604020202020204" pitchFamily="34" charset="0"/>
              </a:endParaRPr>
            </a:p>
          </p:txBody>
        </p:sp>
        <p:sp>
          <p:nvSpPr>
            <p:cNvPr id="1949" name="Google Shape;899;p4">
              <a:extLst>
                <a:ext uri="{FF2B5EF4-FFF2-40B4-BE49-F238E27FC236}">
                  <a16:creationId xmlns:a16="http://schemas.microsoft.com/office/drawing/2014/main" id="{2AE31916-3EFA-716E-7FD4-4FBD6D86DD97}"/>
                </a:ext>
              </a:extLst>
            </p:cNvPr>
            <p:cNvSpPr txBox="1"/>
            <p:nvPr/>
          </p:nvSpPr>
          <p:spPr>
            <a:xfrm>
              <a:off x="106849" y="3416267"/>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a:t>
              </a:r>
              <a:endParaRPr sz="580" kern="1200">
                <a:solidFill>
                  <a:prstClr val="black"/>
                </a:solidFill>
                <a:latin typeface="Arial" panose="020B0604020202020204" pitchFamily="34" charset="0"/>
                <a:cs typeface="Arial" panose="020B0604020202020204" pitchFamily="34" charset="0"/>
              </a:endParaRPr>
            </a:p>
          </p:txBody>
        </p:sp>
        <p:sp>
          <p:nvSpPr>
            <p:cNvPr id="1950" name="Google Shape;900;p4">
              <a:extLst>
                <a:ext uri="{FF2B5EF4-FFF2-40B4-BE49-F238E27FC236}">
                  <a16:creationId xmlns:a16="http://schemas.microsoft.com/office/drawing/2014/main" id="{24FBE861-874D-3F3A-3396-B8A7D30A4958}"/>
                </a:ext>
              </a:extLst>
            </p:cNvPr>
            <p:cNvSpPr txBox="1"/>
            <p:nvPr/>
          </p:nvSpPr>
          <p:spPr>
            <a:xfrm>
              <a:off x="332528" y="3530865"/>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P5</a:t>
              </a:r>
              <a:endParaRPr sz="580" kern="1200">
                <a:solidFill>
                  <a:prstClr val="black"/>
                </a:solidFill>
                <a:latin typeface="Arial" panose="020B0604020202020204" pitchFamily="34" charset="0"/>
                <a:cs typeface="Arial" panose="020B0604020202020204" pitchFamily="34" charset="0"/>
              </a:endParaRPr>
            </a:p>
          </p:txBody>
        </p:sp>
        <p:sp>
          <p:nvSpPr>
            <p:cNvPr id="1951" name="Google Shape;901;p4">
              <a:extLst>
                <a:ext uri="{FF2B5EF4-FFF2-40B4-BE49-F238E27FC236}">
                  <a16:creationId xmlns:a16="http://schemas.microsoft.com/office/drawing/2014/main" id="{453B9337-0285-7C0A-D572-C6588387CE14}"/>
                </a:ext>
              </a:extLst>
            </p:cNvPr>
            <p:cNvSpPr txBox="1"/>
            <p:nvPr/>
          </p:nvSpPr>
          <p:spPr>
            <a:xfrm>
              <a:off x="408461" y="3632648"/>
              <a:ext cx="274119"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P11</a:t>
              </a:r>
              <a:endParaRPr sz="580" kern="1200">
                <a:solidFill>
                  <a:prstClr val="black"/>
                </a:solidFill>
                <a:latin typeface="Arial" panose="020B0604020202020204" pitchFamily="34" charset="0"/>
                <a:cs typeface="Arial" panose="020B0604020202020204" pitchFamily="34" charset="0"/>
              </a:endParaRPr>
            </a:p>
          </p:txBody>
        </p:sp>
        <p:sp>
          <p:nvSpPr>
            <p:cNvPr id="1952" name="Google Shape;902;p4">
              <a:extLst>
                <a:ext uri="{FF2B5EF4-FFF2-40B4-BE49-F238E27FC236}">
                  <a16:creationId xmlns:a16="http://schemas.microsoft.com/office/drawing/2014/main" id="{B9EC0E79-3156-2DCD-4F39-4B4AEBA8B4A9}"/>
                </a:ext>
              </a:extLst>
            </p:cNvPr>
            <p:cNvSpPr txBox="1"/>
            <p:nvPr/>
          </p:nvSpPr>
          <p:spPr>
            <a:xfrm>
              <a:off x="103194" y="3540098"/>
              <a:ext cx="104618" cy="89255"/>
            </a:xfrm>
            <a:prstGeom prst="rect">
              <a:avLst/>
            </a:prstGeom>
            <a:solidFill>
              <a:sysClr val="window" lastClr="FFFFFF"/>
            </a:solidFill>
            <a:ln>
              <a:noFill/>
            </a:ln>
          </p:spPr>
          <p:txBody>
            <a:bodyPr spcFirstLastPara="1" wrap="square" lIns="0" tIns="0" rIns="0" bIns="0" anchor="t"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P6</a:t>
              </a: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53" name="Google Shape;903;p4">
              <a:extLst>
                <a:ext uri="{FF2B5EF4-FFF2-40B4-BE49-F238E27FC236}">
                  <a16:creationId xmlns:a16="http://schemas.microsoft.com/office/drawing/2014/main" id="{16A20117-DE6F-ED8E-D239-F9DBB0DAB133}"/>
                </a:ext>
              </a:extLst>
            </p:cNvPr>
            <p:cNvSpPr txBox="1"/>
            <p:nvPr/>
          </p:nvSpPr>
          <p:spPr>
            <a:xfrm>
              <a:off x="280546" y="3653542"/>
              <a:ext cx="220496"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P7</a:t>
              </a:r>
              <a:endParaRPr sz="580" kern="1200">
                <a:solidFill>
                  <a:prstClr val="black"/>
                </a:solidFill>
                <a:latin typeface="Arial" panose="020B0604020202020204" pitchFamily="34" charset="0"/>
                <a:cs typeface="Arial" panose="020B0604020202020204" pitchFamily="34" charset="0"/>
              </a:endParaRPr>
            </a:p>
          </p:txBody>
        </p:sp>
        <p:sp>
          <p:nvSpPr>
            <p:cNvPr id="1954" name="Google Shape;904;p4">
              <a:extLst>
                <a:ext uri="{FF2B5EF4-FFF2-40B4-BE49-F238E27FC236}">
                  <a16:creationId xmlns:a16="http://schemas.microsoft.com/office/drawing/2014/main" id="{AEEB03AF-52D4-352E-151F-A6E0BBA95500}"/>
                </a:ext>
              </a:extLst>
            </p:cNvPr>
            <p:cNvSpPr txBox="1"/>
            <p:nvPr/>
          </p:nvSpPr>
          <p:spPr>
            <a:xfrm>
              <a:off x="2380271" y="3648267"/>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P7</a:t>
              </a:r>
              <a:endParaRPr sz="580" kern="1200">
                <a:solidFill>
                  <a:prstClr val="black"/>
                </a:solidFill>
                <a:latin typeface="Arial" panose="020B0604020202020204" pitchFamily="34" charset="0"/>
                <a:cs typeface="Arial" panose="020B0604020202020204" pitchFamily="34" charset="0"/>
              </a:endParaRPr>
            </a:p>
          </p:txBody>
        </p:sp>
        <p:sp>
          <p:nvSpPr>
            <p:cNvPr id="1955" name="Google Shape;905;p4">
              <a:extLst>
                <a:ext uri="{FF2B5EF4-FFF2-40B4-BE49-F238E27FC236}">
                  <a16:creationId xmlns:a16="http://schemas.microsoft.com/office/drawing/2014/main" id="{3749CC61-EE5E-1F1C-21F8-D13B726125F2}"/>
                </a:ext>
              </a:extLst>
            </p:cNvPr>
            <p:cNvSpPr txBox="1"/>
            <p:nvPr/>
          </p:nvSpPr>
          <p:spPr>
            <a:xfrm>
              <a:off x="2516345" y="3885190"/>
              <a:ext cx="280156"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P12</a:t>
              </a:r>
              <a:endParaRPr sz="580" kern="1200">
                <a:solidFill>
                  <a:prstClr val="black"/>
                </a:solidFill>
                <a:latin typeface="Arial" panose="020B0604020202020204" pitchFamily="34" charset="0"/>
                <a:cs typeface="Arial" panose="020B0604020202020204" pitchFamily="34" charset="0"/>
              </a:endParaRPr>
            </a:p>
          </p:txBody>
        </p:sp>
        <p:sp>
          <p:nvSpPr>
            <p:cNvPr id="1956" name="Google Shape;906;p4">
              <a:extLst>
                <a:ext uri="{FF2B5EF4-FFF2-40B4-BE49-F238E27FC236}">
                  <a16:creationId xmlns:a16="http://schemas.microsoft.com/office/drawing/2014/main" id="{6E0A1500-ECC1-2BAF-BFA2-F40FC1F3C600}"/>
                </a:ext>
              </a:extLst>
            </p:cNvPr>
            <p:cNvSpPr txBox="1"/>
            <p:nvPr/>
          </p:nvSpPr>
          <p:spPr>
            <a:xfrm>
              <a:off x="5466518" y="3809264"/>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P9</a:t>
              </a:r>
              <a:endParaRPr sz="580" kern="1200">
                <a:solidFill>
                  <a:prstClr val="black"/>
                </a:solidFill>
                <a:latin typeface="Arial" panose="020B0604020202020204" pitchFamily="34" charset="0"/>
                <a:cs typeface="Arial" panose="020B0604020202020204" pitchFamily="34" charset="0"/>
              </a:endParaRPr>
            </a:p>
          </p:txBody>
        </p:sp>
        <p:sp>
          <p:nvSpPr>
            <p:cNvPr id="1957" name="Google Shape;907;p4">
              <a:extLst>
                <a:ext uri="{FF2B5EF4-FFF2-40B4-BE49-F238E27FC236}">
                  <a16:creationId xmlns:a16="http://schemas.microsoft.com/office/drawing/2014/main" id="{536D6029-1438-AF7E-A781-03714B6B6AC2}"/>
                </a:ext>
              </a:extLst>
            </p:cNvPr>
            <p:cNvSpPr txBox="1"/>
            <p:nvPr/>
          </p:nvSpPr>
          <p:spPr>
            <a:xfrm>
              <a:off x="5262007" y="3852337"/>
              <a:ext cx="254708"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P10</a:t>
              </a:r>
              <a:endParaRPr sz="580" kern="1200">
                <a:solidFill>
                  <a:prstClr val="black"/>
                </a:solidFill>
                <a:latin typeface="Arial" panose="020B0604020202020204" pitchFamily="34" charset="0"/>
                <a:cs typeface="Arial" panose="020B0604020202020204" pitchFamily="34" charset="0"/>
              </a:endParaRPr>
            </a:p>
          </p:txBody>
        </p:sp>
        <p:sp>
          <p:nvSpPr>
            <p:cNvPr id="1958" name="Google Shape;908;p4">
              <a:extLst>
                <a:ext uri="{FF2B5EF4-FFF2-40B4-BE49-F238E27FC236}">
                  <a16:creationId xmlns:a16="http://schemas.microsoft.com/office/drawing/2014/main" id="{4FDE29C9-A859-26A8-6720-414AE9B6D7DC}"/>
                </a:ext>
              </a:extLst>
            </p:cNvPr>
            <p:cNvSpPr/>
            <p:nvPr/>
          </p:nvSpPr>
          <p:spPr>
            <a:xfrm>
              <a:off x="4003108" y="3879702"/>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59" name="Google Shape;909;p4">
              <a:extLst>
                <a:ext uri="{FF2B5EF4-FFF2-40B4-BE49-F238E27FC236}">
                  <a16:creationId xmlns:a16="http://schemas.microsoft.com/office/drawing/2014/main" id="{67D25474-6BC3-F285-7B8C-777FA341A290}"/>
                </a:ext>
              </a:extLst>
            </p:cNvPr>
            <p:cNvSpPr/>
            <p:nvPr/>
          </p:nvSpPr>
          <p:spPr>
            <a:xfrm>
              <a:off x="2789169" y="3547740"/>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0" name="Google Shape;910;p4">
              <a:extLst>
                <a:ext uri="{FF2B5EF4-FFF2-40B4-BE49-F238E27FC236}">
                  <a16:creationId xmlns:a16="http://schemas.microsoft.com/office/drawing/2014/main" id="{47612663-E7D0-0F28-949F-E60571B3D010}"/>
                </a:ext>
              </a:extLst>
            </p:cNvPr>
            <p:cNvSpPr/>
            <p:nvPr/>
          </p:nvSpPr>
          <p:spPr>
            <a:xfrm>
              <a:off x="2777110" y="3769720"/>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1" name="Google Shape;911;p4">
              <a:extLst>
                <a:ext uri="{FF2B5EF4-FFF2-40B4-BE49-F238E27FC236}">
                  <a16:creationId xmlns:a16="http://schemas.microsoft.com/office/drawing/2014/main" id="{5BB6C2A1-C782-3291-197E-2BBE19974658}"/>
                </a:ext>
              </a:extLst>
            </p:cNvPr>
            <p:cNvSpPr/>
            <p:nvPr/>
          </p:nvSpPr>
          <p:spPr>
            <a:xfrm>
              <a:off x="3108779" y="3794280"/>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2" name="Google Shape;912;p4">
              <a:extLst>
                <a:ext uri="{FF2B5EF4-FFF2-40B4-BE49-F238E27FC236}">
                  <a16:creationId xmlns:a16="http://schemas.microsoft.com/office/drawing/2014/main" id="{67612675-1B90-EA3D-2ACF-AAB75838D949}"/>
                </a:ext>
              </a:extLst>
            </p:cNvPr>
            <p:cNvSpPr/>
            <p:nvPr/>
          </p:nvSpPr>
          <p:spPr>
            <a:xfrm>
              <a:off x="2487523" y="3582689"/>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3" name="Google Shape;913;p4">
              <a:extLst>
                <a:ext uri="{FF2B5EF4-FFF2-40B4-BE49-F238E27FC236}">
                  <a16:creationId xmlns:a16="http://schemas.microsoft.com/office/drawing/2014/main" id="{AE8C7CD5-1AA8-A60F-6C3B-244F6B75AAE4}"/>
                </a:ext>
              </a:extLst>
            </p:cNvPr>
            <p:cNvSpPr/>
            <p:nvPr/>
          </p:nvSpPr>
          <p:spPr>
            <a:xfrm>
              <a:off x="1705197" y="3896584"/>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4" name="Google Shape;914;p4">
              <a:extLst>
                <a:ext uri="{FF2B5EF4-FFF2-40B4-BE49-F238E27FC236}">
                  <a16:creationId xmlns:a16="http://schemas.microsoft.com/office/drawing/2014/main" id="{DF938C60-3E0C-5053-CF5F-AB188A9A8B91}"/>
                </a:ext>
              </a:extLst>
            </p:cNvPr>
            <p:cNvSpPr/>
            <p:nvPr/>
          </p:nvSpPr>
          <p:spPr>
            <a:xfrm>
              <a:off x="291009" y="3724905"/>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5" name="Google Shape;915;p4">
              <a:extLst>
                <a:ext uri="{FF2B5EF4-FFF2-40B4-BE49-F238E27FC236}">
                  <a16:creationId xmlns:a16="http://schemas.microsoft.com/office/drawing/2014/main" id="{816AD1FF-296D-28D3-B489-DF6E407771DF}"/>
                </a:ext>
              </a:extLst>
            </p:cNvPr>
            <p:cNvSpPr/>
            <p:nvPr/>
          </p:nvSpPr>
          <p:spPr>
            <a:xfrm>
              <a:off x="639496" y="3696383"/>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6" name="Google Shape;916;p4">
              <a:extLst>
                <a:ext uri="{FF2B5EF4-FFF2-40B4-BE49-F238E27FC236}">
                  <a16:creationId xmlns:a16="http://schemas.microsoft.com/office/drawing/2014/main" id="{8291692D-F4ED-CCCA-E3A2-99455BD9CA7C}"/>
                </a:ext>
              </a:extLst>
            </p:cNvPr>
            <p:cNvSpPr/>
            <p:nvPr/>
          </p:nvSpPr>
          <p:spPr>
            <a:xfrm>
              <a:off x="5184097" y="3551393"/>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7" name="Google Shape;917;p4">
              <a:extLst>
                <a:ext uri="{FF2B5EF4-FFF2-40B4-BE49-F238E27FC236}">
                  <a16:creationId xmlns:a16="http://schemas.microsoft.com/office/drawing/2014/main" id="{0A6E3A72-5FF9-7143-F193-62949C8FBE1C}"/>
                </a:ext>
              </a:extLst>
            </p:cNvPr>
            <p:cNvSpPr/>
            <p:nvPr/>
          </p:nvSpPr>
          <p:spPr>
            <a:xfrm>
              <a:off x="5312817" y="3504425"/>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8" name="Google Shape;918;p4">
              <a:extLst>
                <a:ext uri="{FF2B5EF4-FFF2-40B4-BE49-F238E27FC236}">
                  <a16:creationId xmlns:a16="http://schemas.microsoft.com/office/drawing/2014/main" id="{A6350C54-F67A-E30E-6CA1-CD43A9EB902B}"/>
                </a:ext>
              </a:extLst>
            </p:cNvPr>
            <p:cNvSpPr/>
            <p:nvPr/>
          </p:nvSpPr>
          <p:spPr>
            <a:xfrm>
              <a:off x="4931343" y="3486121"/>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69" name="Google Shape;919;p4">
              <a:extLst>
                <a:ext uri="{FF2B5EF4-FFF2-40B4-BE49-F238E27FC236}">
                  <a16:creationId xmlns:a16="http://schemas.microsoft.com/office/drawing/2014/main" id="{E4D45B60-418B-3E09-57AD-8ACD6EC53959}"/>
                </a:ext>
              </a:extLst>
            </p:cNvPr>
            <p:cNvSpPr/>
            <p:nvPr/>
          </p:nvSpPr>
          <p:spPr>
            <a:xfrm>
              <a:off x="5503707" y="3797931"/>
              <a:ext cx="52371" cy="52371"/>
            </a:xfrm>
            <a:prstGeom prst="ellipse">
              <a:avLst/>
            </a:prstGeom>
            <a:solidFill>
              <a:sysClr val="window" lastClr="FFFFFF"/>
            </a:solidFill>
            <a:ln w="12700" cap="flat" cmpd="sng">
              <a:solidFill>
                <a:sysClr val="windowText" lastClr="000000"/>
              </a:solidFill>
              <a:prstDash val="sysDot"/>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43" name="TextBox 2042">
                  <a:extLst>
                    <a:ext uri="{FF2B5EF4-FFF2-40B4-BE49-F238E27FC236}">
                      <a16:creationId xmlns:a16="http://schemas.microsoft.com/office/drawing/2014/main" id="{26D7474D-A7FE-2529-B941-D5763987E220}"/>
                    </a:ext>
                  </a:extLst>
                </p:cNvPr>
                <p:cNvSpPr txBox="1"/>
                <p:nvPr/>
              </p:nvSpPr>
              <p:spPr>
                <a:xfrm>
                  <a:off x="462502" y="3226693"/>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1</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3" name="TextBox 2042">
                  <a:extLst>
                    <a:ext uri="{FF2B5EF4-FFF2-40B4-BE49-F238E27FC236}">
                      <a16:creationId xmlns:a16="http://schemas.microsoft.com/office/drawing/2014/main" id="{26D7474D-A7FE-2529-B941-D5763987E220}"/>
                    </a:ext>
                  </a:extLst>
                </p:cNvPr>
                <p:cNvSpPr txBox="1">
                  <a:spLocks noRot="1" noChangeAspect="1" noMove="1" noResize="1" noEditPoints="1" noAdjustHandles="1" noChangeArrowheads="1" noChangeShapeType="1" noTextEdit="1"/>
                </p:cNvSpPr>
                <p:nvPr/>
              </p:nvSpPr>
              <p:spPr>
                <a:xfrm>
                  <a:off x="462502" y="3226693"/>
                  <a:ext cx="153604" cy="138990"/>
                </a:xfrm>
                <a:prstGeom prst="rect">
                  <a:avLst/>
                </a:prstGeom>
                <a:blipFill>
                  <a:blip r:embed="rId17"/>
                  <a:stretch>
                    <a:fillRect l="-7692"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44" name="TextBox 2043">
                  <a:extLst>
                    <a:ext uri="{FF2B5EF4-FFF2-40B4-BE49-F238E27FC236}">
                      <a16:creationId xmlns:a16="http://schemas.microsoft.com/office/drawing/2014/main" id="{12883EC9-82F1-CF5A-494C-F9E84A2D5473}"/>
                    </a:ext>
                  </a:extLst>
                </p:cNvPr>
                <p:cNvSpPr txBox="1"/>
                <p:nvPr/>
              </p:nvSpPr>
              <p:spPr>
                <a:xfrm>
                  <a:off x="1308049" y="3961624"/>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1</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4" name="TextBox 2043">
                  <a:extLst>
                    <a:ext uri="{FF2B5EF4-FFF2-40B4-BE49-F238E27FC236}">
                      <a16:creationId xmlns:a16="http://schemas.microsoft.com/office/drawing/2014/main" id="{12883EC9-82F1-CF5A-494C-F9E84A2D5473}"/>
                    </a:ext>
                  </a:extLst>
                </p:cNvPr>
                <p:cNvSpPr txBox="1">
                  <a:spLocks noRot="1" noChangeAspect="1" noMove="1" noResize="1" noEditPoints="1" noAdjustHandles="1" noChangeArrowheads="1" noChangeShapeType="1" noTextEdit="1"/>
                </p:cNvSpPr>
                <p:nvPr/>
              </p:nvSpPr>
              <p:spPr>
                <a:xfrm>
                  <a:off x="1308049" y="3961624"/>
                  <a:ext cx="153604" cy="138990"/>
                </a:xfrm>
                <a:prstGeom prst="rect">
                  <a:avLst/>
                </a:prstGeom>
                <a:blipFill>
                  <a:blip r:embed="rId18"/>
                  <a:stretch>
                    <a:fillRect l="-15385" b="-8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45" name="TextBox 2044">
                  <a:extLst>
                    <a:ext uri="{FF2B5EF4-FFF2-40B4-BE49-F238E27FC236}">
                      <a16:creationId xmlns:a16="http://schemas.microsoft.com/office/drawing/2014/main" id="{11EE7259-BABF-4724-51BE-F36E6FB5D8F9}"/>
                    </a:ext>
                  </a:extLst>
                </p:cNvPr>
                <p:cNvSpPr txBox="1"/>
                <p:nvPr/>
              </p:nvSpPr>
              <p:spPr>
                <a:xfrm>
                  <a:off x="2570690" y="3317276"/>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2</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5" name="TextBox 2044">
                  <a:extLst>
                    <a:ext uri="{FF2B5EF4-FFF2-40B4-BE49-F238E27FC236}">
                      <a16:creationId xmlns:a16="http://schemas.microsoft.com/office/drawing/2014/main" id="{11EE7259-BABF-4724-51BE-F36E6FB5D8F9}"/>
                    </a:ext>
                  </a:extLst>
                </p:cNvPr>
                <p:cNvSpPr txBox="1">
                  <a:spLocks noRot="1" noChangeAspect="1" noMove="1" noResize="1" noEditPoints="1" noAdjustHandles="1" noChangeArrowheads="1" noChangeShapeType="1" noTextEdit="1"/>
                </p:cNvSpPr>
                <p:nvPr/>
              </p:nvSpPr>
              <p:spPr>
                <a:xfrm>
                  <a:off x="2570690" y="3317276"/>
                  <a:ext cx="153604" cy="138990"/>
                </a:xfrm>
                <a:prstGeom prst="rect">
                  <a:avLst/>
                </a:prstGeom>
                <a:blipFill>
                  <a:blip r:embed="rId19"/>
                  <a:stretch>
                    <a:fillRect l="-7692"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46" name="TextBox 2045">
                  <a:extLst>
                    <a:ext uri="{FF2B5EF4-FFF2-40B4-BE49-F238E27FC236}">
                      <a16:creationId xmlns:a16="http://schemas.microsoft.com/office/drawing/2014/main" id="{6EF83983-F060-824E-BEBB-1A396CD2ECFF}"/>
                    </a:ext>
                  </a:extLst>
                </p:cNvPr>
                <p:cNvSpPr txBox="1"/>
                <p:nvPr/>
              </p:nvSpPr>
              <p:spPr>
                <a:xfrm>
                  <a:off x="4268396" y="4034478"/>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2</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6" name="TextBox 2045">
                  <a:extLst>
                    <a:ext uri="{FF2B5EF4-FFF2-40B4-BE49-F238E27FC236}">
                      <a16:creationId xmlns:a16="http://schemas.microsoft.com/office/drawing/2014/main" id="{6EF83983-F060-824E-BEBB-1A396CD2ECFF}"/>
                    </a:ext>
                  </a:extLst>
                </p:cNvPr>
                <p:cNvSpPr txBox="1">
                  <a:spLocks noRot="1" noChangeAspect="1" noMove="1" noResize="1" noEditPoints="1" noAdjustHandles="1" noChangeArrowheads="1" noChangeShapeType="1" noTextEdit="1"/>
                </p:cNvSpPr>
                <p:nvPr/>
              </p:nvSpPr>
              <p:spPr>
                <a:xfrm>
                  <a:off x="4268396" y="4034478"/>
                  <a:ext cx="153604" cy="138990"/>
                </a:xfrm>
                <a:prstGeom prst="rect">
                  <a:avLst/>
                </a:prstGeom>
                <a:blipFill>
                  <a:blip r:embed="rId20"/>
                  <a:stretch>
                    <a:fillRect l="-16667"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47" name="TextBox 2046">
                  <a:extLst>
                    <a:ext uri="{FF2B5EF4-FFF2-40B4-BE49-F238E27FC236}">
                      <a16:creationId xmlns:a16="http://schemas.microsoft.com/office/drawing/2014/main" id="{AEAB3B65-12A8-7A46-2CF0-87D079204F73}"/>
                    </a:ext>
                  </a:extLst>
                </p:cNvPr>
                <p:cNvSpPr txBox="1"/>
                <p:nvPr/>
              </p:nvSpPr>
              <p:spPr>
                <a:xfrm>
                  <a:off x="5114082" y="3236928"/>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3</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7" name="TextBox 2046">
                  <a:extLst>
                    <a:ext uri="{FF2B5EF4-FFF2-40B4-BE49-F238E27FC236}">
                      <a16:creationId xmlns:a16="http://schemas.microsoft.com/office/drawing/2014/main" id="{AEAB3B65-12A8-7A46-2CF0-87D079204F73}"/>
                    </a:ext>
                  </a:extLst>
                </p:cNvPr>
                <p:cNvSpPr txBox="1">
                  <a:spLocks noRot="1" noChangeAspect="1" noMove="1" noResize="1" noEditPoints="1" noAdjustHandles="1" noChangeArrowheads="1" noChangeShapeType="1" noTextEdit="1"/>
                </p:cNvSpPr>
                <p:nvPr/>
              </p:nvSpPr>
              <p:spPr>
                <a:xfrm>
                  <a:off x="5114082" y="3236928"/>
                  <a:ext cx="153604" cy="138990"/>
                </a:xfrm>
                <a:prstGeom prst="rect">
                  <a:avLst/>
                </a:prstGeom>
                <a:blipFill>
                  <a:blip r:embed="rId21"/>
                  <a:stretch>
                    <a:fillRect l="-7692"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49" name="TextBox 2048">
                  <a:extLst>
                    <a:ext uri="{FF2B5EF4-FFF2-40B4-BE49-F238E27FC236}">
                      <a16:creationId xmlns:a16="http://schemas.microsoft.com/office/drawing/2014/main" id="{A1E04A09-9266-9F4A-0D42-F5A96AA07AB3}"/>
                    </a:ext>
                  </a:extLst>
                </p:cNvPr>
                <p:cNvSpPr txBox="1"/>
                <p:nvPr/>
              </p:nvSpPr>
              <p:spPr>
                <a:xfrm>
                  <a:off x="494600" y="4291045"/>
                  <a:ext cx="1313811" cy="213427"/>
                </a:xfrm>
                <a:prstGeom prst="rect">
                  <a:avLst/>
                </a:prstGeom>
                <a:noFill/>
                <a:ln w="6350">
                  <a:noFill/>
                </a:ln>
              </p:spPr>
              <p:txBody>
                <a:bodyPr wrap="square" lIns="0" tIns="20883" rIns="0" bIns="20883" rtlCol="0">
                  <a:noAutofit/>
                </a:bodyPr>
                <a:lstStyle/>
                <a:p>
                  <a:pPr algn="ctr" defTabSz="457200">
                    <a:buClrTx/>
                    <a:buFontTx/>
                    <a:buNone/>
                  </a:pPr>
                  <a:r>
                    <a:rPr lang="en-US" altLang="ko-KR"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rPr>
                    <a:t>Segment 1 (Iteration 0 - </a:t>
                  </a:r>
                  <a14:m>
                    <m:oMath xmlns:m="http://schemas.openxmlformats.org/officeDocument/2006/math">
                      <m:sSub>
                        <m:sSubPr>
                          <m:ctrlPr>
                            <a:rPr lang="en-US" altLang="ko-KR" sz="812" i="1" kern="1200" dirty="0">
                              <a:solidFill>
                                <a:srgbClr val="4472C4"/>
                              </a:solidFill>
                              <a:latin typeface="Cambria Math" panose="02040503050406030204" pitchFamily="18" charset="0"/>
                              <a:cs typeface="Arial" panose="020B0604020202020204" pitchFamily="34" charset="0"/>
                            </a:rPr>
                          </m:ctrlPr>
                        </m:sSubPr>
                        <m:e>
                          <m:r>
                            <a:rPr lang="en-US" altLang="ko-KR" sz="812" i="1" kern="1200" dirty="0">
                              <a:solidFill>
                                <a:srgbClr val="4472C4"/>
                              </a:solidFill>
                              <a:latin typeface="Cambria Math" panose="02040503050406030204" pitchFamily="18" charset="0"/>
                              <a:cs typeface="Arial" panose="020B0604020202020204" pitchFamily="34" charset="0"/>
                            </a:rPr>
                            <m:t>𝑑</m:t>
                          </m:r>
                        </m:e>
                        <m:sub>
                          <m:r>
                            <a:rPr lang="en-US" altLang="ko-KR" sz="812" i="1" kern="1200" dirty="0">
                              <a:solidFill>
                                <a:srgbClr val="4472C4"/>
                              </a:solidFill>
                              <a:latin typeface="Cambria Math" panose="02040503050406030204" pitchFamily="18" charset="0"/>
                              <a:cs typeface="Arial" panose="020B0604020202020204" pitchFamily="34" charset="0"/>
                            </a:rPr>
                            <m:t>1</m:t>
                          </m:r>
                        </m:sub>
                      </m:sSub>
                    </m:oMath>
                  </a14:m>
                  <a:r>
                    <a:rPr lang="en-US" altLang="ko-KR"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rPr>
                    <a:t>)</a:t>
                  </a:r>
                  <a:endParaRPr lang="ko-KR" altLang="en-US"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49" name="TextBox 2048">
                  <a:extLst>
                    <a:ext uri="{FF2B5EF4-FFF2-40B4-BE49-F238E27FC236}">
                      <a16:creationId xmlns:a16="http://schemas.microsoft.com/office/drawing/2014/main" id="{A1E04A09-9266-9F4A-0D42-F5A96AA07AB3}"/>
                    </a:ext>
                  </a:extLst>
                </p:cNvPr>
                <p:cNvSpPr txBox="1">
                  <a:spLocks noRot="1" noChangeAspect="1" noMove="1" noResize="1" noEditPoints="1" noAdjustHandles="1" noChangeArrowheads="1" noChangeShapeType="1" noTextEdit="1"/>
                </p:cNvSpPr>
                <p:nvPr/>
              </p:nvSpPr>
              <p:spPr>
                <a:xfrm>
                  <a:off x="494600" y="4291045"/>
                  <a:ext cx="1313811" cy="213427"/>
                </a:xfrm>
                <a:prstGeom prst="rect">
                  <a:avLst/>
                </a:prstGeom>
                <a:blipFill>
                  <a:blip r:embed="rId22"/>
                  <a:stretch>
                    <a:fillRect l="-1905" t="-5556" r="-1905"/>
                  </a:stretch>
                </a:blipFill>
                <a:ln w="6350">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50" name="TextBox 2049">
                  <a:extLst>
                    <a:ext uri="{FF2B5EF4-FFF2-40B4-BE49-F238E27FC236}">
                      <a16:creationId xmlns:a16="http://schemas.microsoft.com/office/drawing/2014/main" id="{F684C490-2999-084B-4FFE-5C88D076F823}"/>
                    </a:ext>
                  </a:extLst>
                </p:cNvPr>
                <p:cNvSpPr txBox="1"/>
                <p:nvPr/>
              </p:nvSpPr>
              <p:spPr>
                <a:xfrm>
                  <a:off x="2646090" y="4287866"/>
                  <a:ext cx="1526034" cy="213427"/>
                </a:xfrm>
                <a:prstGeom prst="rect">
                  <a:avLst/>
                </a:prstGeom>
                <a:noFill/>
                <a:ln w="6350">
                  <a:noFill/>
                </a:ln>
              </p:spPr>
              <p:txBody>
                <a:bodyPr wrap="square" lIns="0" tIns="20883" rIns="0" bIns="20883" rtlCol="0">
                  <a:noAutofit/>
                </a:bodyPr>
                <a:lstStyle/>
                <a:p>
                  <a:pPr algn="ctr" defTabSz="457200">
                    <a:buClrTx/>
                    <a:buFontTx/>
                    <a:buNone/>
                  </a:pPr>
                  <a:r>
                    <a:rPr lang="en-US" altLang="ko-KR"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rPr>
                    <a:t>Segment 2 (Iteration </a:t>
                  </a:r>
                  <a14:m>
                    <m:oMath xmlns:m="http://schemas.openxmlformats.org/officeDocument/2006/math">
                      <m:sSub>
                        <m:sSubPr>
                          <m:ctrlPr>
                            <a:rPr lang="en-US" altLang="ko-KR" sz="812" i="1" kern="1200" dirty="0">
                              <a:solidFill>
                                <a:srgbClr val="4472C4"/>
                              </a:solidFill>
                              <a:latin typeface="Cambria Math" panose="02040503050406030204" pitchFamily="18" charset="0"/>
                              <a:cs typeface="Arial" panose="020B0604020202020204" pitchFamily="34" charset="0"/>
                            </a:rPr>
                          </m:ctrlPr>
                        </m:sSubPr>
                        <m:e>
                          <m:r>
                            <a:rPr lang="en-US" altLang="ko-KR" sz="812" i="1" kern="1200" dirty="0">
                              <a:solidFill>
                                <a:srgbClr val="4472C4"/>
                              </a:solidFill>
                              <a:latin typeface="Cambria Math" panose="02040503050406030204" pitchFamily="18" charset="0"/>
                              <a:cs typeface="Arial" panose="020B0604020202020204" pitchFamily="34" charset="0"/>
                            </a:rPr>
                            <m:t>𝑑</m:t>
                          </m:r>
                        </m:e>
                        <m:sub>
                          <m:r>
                            <a:rPr lang="en-US" altLang="ko-KR" sz="812" i="1" kern="1200" dirty="0">
                              <a:solidFill>
                                <a:srgbClr val="4472C4"/>
                              </a:solidFill>
                              <a:latin typeface="Cambria Math" panose="02040503050406030204" pitchFamily="18" charset="0"/>
                              <a:cs typeface="Arial" panose="020B0604020202020204" pitchFamily="34" charset="0"/>
                            </a:rPr>
                            <m:t>1</m:t>
                          </m:r>
                        </m:sub>
                      </m:sSub>
                    </m:oMath>
                  </a14:m>
                  <a:r>
                    <a:rPr lang="en-US" altLang="ko-KR"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rPr>
                    <a:t> - </a:t>
                  </a:r>
                  <a14:m>
                    <m:oMath xmlns:m="http://schemas.openxmlformats.org/officeDocument/2006/math">
                      <m:sSub>
                        <m:sSubPr>
                          <m:ctrlPr>
                            <a:rPr lang="en-US" altLang="ko-KR" sz="812" i="1" kern="1200" dirty="0">
                              <a:solidFill>
                                <a:srgbClr val="4472C4"/>
                              </a:solidFill>
                              <a:latin typeface="Cambria Math" panose="02040503050406030204" pitchFamily="18" charset="0"/>
                              <a:cs typeface="Arial" panose="020B0604020202020204" pitchFamily="34" charset="0"/>
                            </a:rPr>
                          </m:ctrlPr>
                        </m:sSubPr>
                        <m:e>
                          <m:r>
                            <a:rPr lang="en-US" altLang="ko-KR" sz="812" i="1" kern="1200" dirty="0">
                              <a:solidFill>
                                <a:srgbClr val="4472C4"/>
                              </a:solidFill>
                              <a:latin typeface="Cambria Math" panose="02040503050406030204" pitchFamily="18" charset="0"/>
                              <a:cs typeface="Arial" panose="020B0604020202020204" pitchFamily="34" charset="0"/>
                            </a:rPr>
                            <m:t>𝑑</m:t>
                          </m:r>
                        </m:e>
                        <m:sub>
                          <m:r>
                            <a:rPr lang="en-US" altLang="ko-KR" sz="812" i="1" kern="1200" dirty="0">
                              <a:solidFill>
                                <a:srgbClr val="4472C4"/>
                              </a:solidFill>
                              <a:latin typeface="Cambria Math" panose="02040503050406030204" pitchFamily="18" charset="0"/>
                              <a:cs typeface="Arial" panose="020B0604020202020204" pitchFamily="34" charset="0"/>
                            </a:rPr>
                            <m:t>2</m:t>
                          </m:r>
                        </m:sub>
                      </m:sSub>
                    </m:oMath>
                  </a14:m>
                  <a:r>
                    <a:rPr lang="en-US" altLang="ko-KR"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rPr>
                    <a:t>)</a:t>
                  </a:r>
                  <a:endParaRPr lang="ko-KR" altLang="en-US"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50" name="TextBox 2049">
                  <a:extLst>
                    <a:ext uri="{FF2B5EF4-FFF2-40B4-BE49-F238E27FC236}">
                      <a16:creationId xmlns:a16="http://schemas.microsoft.com/office/drawing/2014/main" id="{F684C490-2999-084B-4FFE-5C88D076F823}"/>
                    </a:ext>
                  </a:extLst>
                </p:cNvPr>
                <p:cNvSpPr txBox="1">
                  <a:spLocks noRot="1" noChangeAspect="1" noMove="1" noResize="1" noEditPoints="1" noAdjustHandles="1" noChangeArrowheads="1" noChangeShapeType="1" noTextEdit="1"/>
                </p:cNvSpPr>
                <p:nvPr/>
              </p:nvSpPr>
              <p:spPr>
                <a:xfrm>
                  <a:off x="2646090" y="4287866"/>
                  <a:ext cx="1526034" cy="213427"/>
                </a:xfrm>
                <a:prstGeom prst="rect">
                  <a:avLst/>
                </a:prstGeom>
                <a:blipFill>
                  <a:blip r:embed="rId23"/>
                  <a:stretch>
                    <a:fillRect t="-5556"/>
                  </a:stretch>
                </a:blipFill>
                <a:ln w="6350">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51" name="TextBox 2050">
                  <a:extLst>
                    <a:ext uri="{FF2B5EF4-FFF2-40B4-BE49-F238E27FC236}">
                      <a16:creationId xmlns:a16="http://schemas.microsoft.com/office/drawing/2014/main" id="{2E5F7D6B-81A0-DFDF-5C05-0116734A3536}"/>
                    </a:ext>
                  </a:extLst>
                </p:cNvPr>
                <p:cNvSpPr txBox="1"/>
                <p:nvPr/>
              </p:nvSpPr>
              <p:spPr>
                <a:xfrm>
                  <a:off x="5007114" y="4282909"/>
                  <a:ext cx="1517287" cy="213427"/>
                </a:xfrm>
                <a:prstGeom prst="rect">
                  <a:avLst/>
                </a:prstGeom>
                <a:noFill/>
                <a:ln w="6350">
                  <a:noFill/>
                </a:ln>
              </p:spPr>
              <p:txBody>
                <a:bodyPr wrap="square" lIns="0" tIns="20883" rIns="0" bIns="20883" rtlCol="0">
                  <a:noAutofit/>
                </a:bodyPr>
                <a:lstStyle/>
                <a:p>
                  <a:pPr algn="ctr" defTabSz="457200">
                    <a:buClrTx/>
                    <a:buFontTx/>
                    <a:buNone/>
                  </a:pPr>
                  <a:r>
                    <a:rPr lang="en-US" altLang="ko-KR"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rPr>
                    <a:t>Segment 3 (Iteration </a:t>
                  </a:r>
                  <a14:m>
                    <m:oMath xmlns:m="http://schemas.openxmlformats.org/officeDocument/2006/math">
                      <m:sSub>
                        <m:sSubPr>
                          <m:ctrlPr>
                            <a:rPr lang="en-US" altLang="ko-KR" sz="812" i="1" kern="1200" dirty="0">
                              <a:solidFill>
                                <a:srgbClr val="4472C4"/>
                              </a:solidFill>
                              <a:latin typeface="Cambria Math" panose="02040503050406030204" pitchFamily="18" charset="0"/>
                              <a:cs typeface="Arial" panose="020B0604020202020204" pitchFamily="34" charset="0"/>
                            </a:rPr>
                          </m:ctrlPr>
                        </m:sSubPr>
                        <m:e>
                          <m:r>
                            <a:rPr lang="en-US" altLang="ko-KR" sz="812" i="1" kern="1200" dirty="0">
                              <a:solidFill>
                                <a:srgbClr val="4472C4"/>
                              </a:solidFill>
                              <a:latin typeface="Cambria Math" panose="02040503050406030204" pitchFamily="18" charset="0"/>
                              <a:cs typeface="Arial" panose="020B0604020202020204" pitchFamily="34" charset="0"/>
                            </a:rPr>
                            <m:t>𝑑</m:t>
                          </m:r>
                        </m:e>
                        <m:sub>
                          <m:r>
                            <a:rPr lang="en-US" altLang="ko-KR" sz="812" i="1" kern="1200" dirty="0">
                              <a:solidFill>
                                <a:srgbClr val="4472C4"/>
                              </a:solidFill>
                              <a:latin typeface="Cambria Math" panose="02040503050406030204" pitchFamily="18" charset="0"/>
                              <a:cs typeface="Arial" panose="020B0604020202020204" pitchFamily="34" charset="0"/>
                            </a:rPr>
                            <m:t>2</m:t>
                          </m:r>
                        </m:sub>
                      </m:sSub>
                    </m:oMath>
                  </a14:m>
                  <a:r>
                    <a:rPr lang="en-US" altLang="ko-KR"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rPr>
                    <a:t> - </a:t>
                  </a:r>
                  <a14:m>
                    <m:oMath xmlns:m="http://schemas.openxmlformats.org/officeDocument/2006/math">
                      <m:sSub>
                        <m:sSubPr>
                          <m:ctrlPr>
                            <a:rPr lang="en-US" altLang="ko-KR" sz="812" i="1" kern="1200" dirty="0">
                              <a:solidFill>
                                <a:srgbClr val="4472C4"/>
                              </a:solidFill>
                              <a:latin typeface="Cambria Math" panose="02040503050406030204" pitchFamily="18" charset="0"/>
                              <a:cs typeface="Arial" panose="020B0604020202020204" pitchFamily="34" charset="0"/>
                            </a:rPr>
                          </m:ctrlPr>
                        </m:sSubPr>
                        <m:e>
                          <m:r>
                            <a:rPr lang="en-US" altLang="ko-KR" sz="812" i="1" kern="1200" dirty="0">
                              <a:solidFill>
                                <a:srgbClr val="4472C4"/>
                              </a:solidFill>
                              <a:latin typeface="Cambria Math" panose="02040503050406030204" pitchFamily="18" charset="0"/>
                              <a:cs typeface="Arial" panose="020B0604020202020204" pitchFamily="34" charset="0"/>
                            </a:rPr>
                            <m:t>𝑑</m:t>
                          </m:r>
                        </m:e>
                        <m:sub>
                          <m:r>
                            <a:rPr lang="en-US" altLang="ko-KR" sz="812" i="1" kern="1200" dirty="0">
                              <a:solidFill>
                                <a:srgbClr val="4472C4"/>
                              </a:solidFill>
                              <a:latin typeface="Cambria Math" panose="02040503050406030204" pitchFamily="18" charset="0"/>
                              <a:cs typeface="Arial" panose="020B0604020202020204" pitchFamily="34" charset="0"/>
                            </a:rPr>
                            <m:t>3</m:t>
                          </m:r>
                        </m:sub>
                      </m:sSub>
                    </m:oMath>
                  </a14:m>
                  <a:r>
                    <a:rPr lang="en-US" altLang="ko-KR"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rPr>
                    <a:t>)</a:t>
                  </a:r>
                  <a:endParaRPr lang="ko-KR" altLang="en-US" sz="812" kern="1200" dirty="0">
                    <a:solidFill>
                      <a:srgbClr val="4472C4"/>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2051" name="TextBox 2050">
                  <a:extLst>
                    <a:ext uri="{FF2B5EF4-FFF2-40B4-BE49-F238E27FC236}">
                      <a16:creationId xmlns:a16="http://schemas.microsoft.com/office/drawing/2014/main" id="{2E5F7D6B-81A0-DFDF-5C05-0116734A3536}"/>
                    </a:ext>
                  </a:extLst>
                </p:cNvPr>
                <p:cNvSpPr txBox="1">
                  <a:spLocks noRot="1" noChangeAspect="1" noMove="1" noResize="1" noEditPoints="1" noAdjustHandles="1" noChangeArrowheads="1" noChangeShapeType="1" noTextEdit="1"/>
                </p:cNvSpPr>
                <p:nvPr/>
              </p:nvSpPr>
              <p:spPr>
                <a:xfrm>
                  <a:off x="5007114" y="4282909"/>
                  <a:ext cx="1517287" cy="213427"/>
                </a:xfrm>
                <a:prstGeom prst="rect">
                  <a:avLst/>
                </a:prstGeom>
                <a:blipFill>
                  <a:blip r:embed="rId24"/>
                  <a:stretch>
                    <a:fillRect t="-5556"/>
                  </a:stretch>
                </a:blipFill>
                <a:ln w="6350">
                  <a:noFill/>
                </a:ln>
              </p:spPr>
              <p:txBody>
                <a:bodyPr/>
                <a:lstStyle/>
                <a:p>
                  <a:r>
                    <a:rPr lang="ko-KR" altLang="en-US">
                      <a:noFill/>
                    </a:rPr>
                    <a:t> </a:t>
                  </a:r>
                </a:p>
              </p:txBody>
            </p:sp>
          </mc:Fallback>
        </mc:AlternateContent>
      </p:grpSp>
      <p:sp>
        <p:nvSpPr>
          <p:cNvPr id="2054" name="모서리가 둥근 직사각형 2053">
            <a:extLst>
              <a:ext uri="{FF2B5EF4-FFF2-40B4-BE49-F238E27FC236}">
                <a16:creationId xmlns:a16="http://schemas.microsoft.com/office/drawing/2014/main" id="{F9168581-5785-8B86-D358-1329964CD2B9}"/>
              </a:ext>
            </a:extLst>
          </p:cNvPr>
          <p:cNvSpPr/>
          <p:nvPr/>
        </p:nvSpPr>
        <p:spPr>
          <a:xfrm>
            <a:off x="7154643" y="2415999"/>
            <a:ext cx="1989357" cy="129825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lnSpc>
                <a:spcPct val="120000"/>
              </a:lnSpc>
            </a:pPr>
            <a:r>
              <a:rPr kumimoji="1" lang="en-US" altLang="en-US" b="1" dirty="0">
                <a:solidFill>
                  <a:srgbClr val="7A81FF"/>
                </a:solidFill>
                <a:latin typeface="Lato" panose="020F0502020204030203" pitchFamily="34" charset="0"/>
                <a:ea typeface="Lato" panose="020F0502020204030203" pitchFamily="34" charset="0"/>
                <a:cs typeface="Lato" panose="020F0502020204030203" pitchFamily="34" charset="0"/>
              </a:rPr>
              <a:t>Fully Parallelizable</a:t>
            </a:r>
          </a:p>
          <a:p>
            <a:pPr algn="ctr">
              <a:lnSpc>
                <a:spcPct val="120000"/>
              </a:lnSpc>
            </a:pPr>
            <a:r>
              <a:rPr kumimoji="1" lang="en-US" altLang="en-US" dirty="0">
                <a:solidFill>
                  <a:srgbClr val="595959"/>
                </a:solidFill>
                <a:latin typeface="Lato" panose="020F0502020204030203" pitchFamily="34" charset="0"/>
                <a:ea typeface="Lato" panose="020F0502020204030203" pitchFamily="34" charset="0"/>
                <a:cs typeface="Lato" panose="020F0502020204030203" pitchFamily="34" charset="0"/>
              </a:rPr>
              <a:t>Distance calculations</a:t>
            </a:r>
          </a:p>
          <a:p>
            <a:pPr algn="ctr">
              <a:lnSpc>
                <a:spcPct val="120000"/>
              </a:lnSpc>
            </a:pPr>
            <a:r>
              <a:rPr kumimoji="1" lang="en-US" altLang="en-US" dirty="0">
                <a:solidFill>
                  <a:srgbClr val="595959"/>
                </a:solidFill>
                <a:latin typeface="Lato" panose="020F0502020204030203" pitchFamily="34" charset="0"/>
                <a:ea typeface="Lato" panose="020F0502020204030203" pitchFamily="34" charset="0"/>
                <a:cs typeface="Lato" panose="020F0502020204030203" pitchFamily="34" charset="0"/>
              </a:rPr>
              <a:t>in exclusion list construction are fully parallelizable.</a:t>
            </a:r>
          </a:p>
        </p:txBody>
      </p:sp>
      <p:pic>
        <p:nvPicPr>
          <p:cNvPr id="2055" name="그래픽 2054" descr="배지 체크 표시1 단색으로 채워진">
            <a:extLst>
              <a:ext uri="{FF2B5EF4-FFF2-40B4-BE49-F238E27FC236}">
                <a16:creationId xmlns:a16="http://schemas.microsoft.com/office/drawing/2014/main" id="{5100A925-7C9F-68B9-3F4E-6001E2EE06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56" y="2400829"/>
            <a:ext cx="282046" cy="282046"/>
          </a:xfrm>
          <a:prstGeom prst="rect">
            <a:avLst/>
          </a:prstGeom>
        </p:spPr>
      </p:pic>
    </p:spTree>
    <p:extLst>
      <p:ext uri="{BB962C8B-B14F-4D97-AF65-F5344CB8AC3E}">
        <p14:creationId xmlns:p14="http://schemas.microsoft.com/office/powerpoint/2010/main" val="1988867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 grpId="0" animBg="1"/>
      <p:bldP spid="576" grpId="0" animBg="1"/>
      <p:bldP spid="20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C835A45-2198-DC4A-A01F-33F0E890816F}"/>
              </a:ext>
            </a:extLst>
          </p:cNvPr>
          <p:cNvSpPr>
            <a:spLocks noGrp="1"/>
          </p:cNvSpPr>
          <p:nvPr>
            <p:ph type="title"/>
          </p:nvPr>
        </p:nvSpPr>
        <p:spPr/>
        <p:txBody>
          <a:bodyPr>
            <a:normAutofit fontScale="90000"/>
          </a:bodyPr>
          <a:lstStyle/>
          <a:p>
            <a:r>
              <a:rPr kumimoji="1" lang="en-US" altLang="en-US" dirty="0"/>
              <a:t>Neighbor Search - Observation</a:t>
            </a:r>
            <a:endParaRPr kumimoji="1" lang="ko-Kore-KR" altLang="en-US" dirty="0"/>
          </a:p>
        </p:txBody>
      </p:sp>
      <p:sp>
        <p:nvSpPr>
          <p:cNvPr id="4" name="슬라이드 번호 개체 틀 3">
            <a:extLst>
              <a:ext uri="{FF2B5EF4-FFF2-40B4-BE49-F238E27FC236}">
                <a16:creationId xmlns:a16="http://schemas.microsoft.com/office/drawing/2014/main" id="{1DBCB4A0-7ED4-BF4C-9B5C-DE870B989D85}"/>
              </a:ext>
            </a:extLst>
          </p:cNvPr>
          <p:cNvSpPr>
            <a:spLocks noGrp="1"/>
          </p:cNvSpPr>
          <p:nvPr>
            <p:ph type="sldNum" idx="12"/>
          </p:nvPr>
        </p:nvSpPr>
        <p:spPr/>
        <p:txBody>
          <a:bodyPr/>
          <a:lstStyle/>
          <a:p>
            <a:fld id="{00000000-1234-1234-1234-123412341234}" type="slidenum">
              <a:rPr lang="en" smtClean="0"/>
              <a:pPr/>
              <a:t>6</a:t>
            </a:fld>
            <a:endParaRPr lang="en" dirty="0"/>
          </a:p>
        </p:txBody>
      </p:sp>
      <p:sp>
        <p:nvSpPr>
          <p:cNvPr id="7" name="텍스트 개체 틀 18">
            <a:extLst>
              <a:ext uri="{FF2B5EF4-FFF2-40B4-BE49-F238E27FC236}">
                <a16:creationId xmlns:a16="http://schemas.microsoft.com/office/drawing/2014/main" id="{C25E35F4-3CDC-7145-5403-60C0A8E94498}"/>
              </a:ext>
            </a:extLst>
          </p:cNvPr>
          <p:cNvSpPr>
            <a:spLocks noGrp="1"/>
          </p:cNvSpPr>
          <p:nvPr>
            <p:ph type="body" idx="1"/>
          </p:nvPr>
        </p:nvSpPr>
        <p:spPr>
          <a:xfrm>
            <a:off x="775636" y="1152475"/>
            <a:ext cx="8106145" cy="817519"/>
          </a:xfrm>
        </p:spPr>
        <p:txBody>
          <a:bodyPr/>
          <a:lstStyle/>
          <a:p>
            <a:pPr marL="114300" indent="0">
              <a:buNone/>
            </a:pPr>
            <a:r>
              <a:rPr lang="en-US" altLang="ko-Kore-KR" b="1" dirty="0">
                <a:solidFill>
                  <a:srgbClr val="385296"/>
                </a:solidFill>
              </a:rPr>
              <a:t>Observation #3. </a:t>
            </a:r>
            <a:r>
              <a:rPr lang="en-US" altLang="ko-Kore-KR" dirty="0"/>
              <a:t>There are </a:t>
            </a:r>
            <a:r>
              <a:rPr lang="en-US" altLang="ko-Kore-KR" b="1" dirty="0"/>
              <a:t>redundant distance computations </a:t>
            </a:r>
            <a:r>
              <a:rPr lang="en-US" altLang="ko-Kore-KR" dirty="0"/>
              <a:t>across ball query, k-NN, and MDPS. </a:t>
            </a:r>
          </a:p>
        </p:txBody>
      </p:sp>
      <mc:AlternateContent xmlns:mc="http://schemas.openxmlformats.org/markup-compatibility/2006" xmlns:a14="http://schemas.microsoft.com/office/drawing/2010/main">
        <mc:Choice Requires="a14">
          <p:sp>
            <p:nvSpPr>
              <p:cNvPr id="107" name="모서리가 둥근 직사각형 106">
                <a:extLst>
                  <a:ext uri="{FF2B5EF4-FFF2-40B4-BE49-F238E27FC236}">
                    <a16:creationId xmlns:a16="http://schemas.microsoft.com/office/drawing/2014/main" id="{5BD6CE4C-79E2-F2DF-1319-1D866E5924B9}"/>
                  </a:ext>
                </a:extLst>
              </p:cNvPr>
              <p:cNvSpPr/>
              <p:nvPr/>
            </p:nvSpPr>
            <p:spPr>
              <a:xfrm>
                <a:off x="4631060" y="2406641"/>
                <a:ext cx="4315291" cy="101203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bIns="125999" rtlCol="0" anchor="ctr"/>
              <a:lstStyle/>
              <a:p>
                <a:pPr algn="ctr">
                  <a:lnSpc>
                    <a:spcPct val="120000"/>
                  </a:lnSpc>
                </a:pPr>
                <a:r>
                  <a:rPr kumimoji="1" lang="en-US" altLang="en-US" sz="1600" b="1" dirty="0">
                    <a:solidFill>
                      <a:srgbClr val="385296"/>
                    </a:solidFill>
                    <a:latin typeface="Lato" panose="020F0502020204030203" pitchFamily="34" charset="0"/>
                    <a:cs typeface="Lato" panose="020F0502020204030203" pitchFamily="34" charset="0"/>
                  </a:rPr>
                  <a:t>[MDPS &amp; k-NN &amp; Ball Query] </a:t>
                </a:r>
                <a:r>
                  <a:rPr kumimoji="1" lang="en-US" altLang="en-US" sz="1600" dirty="0">
                    <a:solidFill>
                      <a:srgbClr val="595959"/>
                    </a:solidFill>
                    <a:latin typeface="Lato" panose="020F0502020204030203" pitchFamily="34" charset="0"/>
                    <a:ea typeface="Lato" panose="020F0502020204030203" pitchFamily="34" charset="0"/>
                    <a:cs typeface="Lato" panose="020F0502020204030203" pitchFamily="34" charset="0"/>
                  </a:rPr>
                  <a:t>Redundant distance calculation between </a:t>
                </a:r>
                <a14:m>
                  <m:oMath xmlns:m="http://schemas.openxmlformats.org/officeDocument/2006/math">
                    <m:sSub>
                      <m:sSubPr>
                        <m:ctrlPr>
                          <a:rPr lang="en-US" altLang="ko-KR" sz="1600" b="1" i="1" kern="1200">
                            <a:solidFill>
                              <a:srgbClr val="595959"/>
                            </a:solidFill>
                            <a:latin typeface="Cambria Math" panose="02040503050406030204" pitchFamily="18" charset="0"/>
                          </a:rPr>
                        </m:ctrlPr>
                      </m:sSubPr>
                      <m:e>
                        <m:r>
                          <a:rPr lang="en-US" altLang="ko-KR" sz="1600" b="1" i="1" kern="1200">
                            <a:solidFill>
                              <a:srgbClr val="595959"/>
                            </a:solidFill>
                            <a:latin typeface="Cambria Math" panose="02040503050406030204" pitchFamily="18" charset="0"/>
                          </a:rPr>
                          <m:t>𝑷</m:t>
                        </m:r>
                      </m:e>
                      <m:sub>
                        <m:r>
                          <a:rPr lang="en-US" altLang="ko-KR" sz="1600" b="1" i="1" kern="1200" smtClean="0">
                            <a:solidFill>
                              <a:srgbClr val="595959"/>
                            </a:solidFill>
                            <a:latin typeface="Cambria Math" panose="02040503050406030204" pitchFamily="18" charset="0"/>
                          </a:rPr>
                          <m:t>𝟕</m:t>
                        </m:r>
                      </m:sub>
                    </m:sSub>
                  </m:oMath>
                </a14:m>
                <a:r>
                  <a:rPr lang="en-US" altLang="ko-KR" sz="1600" b="1" kern="1200" dirty="0">
                    <a:solidFill>
                      <a:srgbClr val="595959"/>
                    </a:solidFill>
                  </a:rPr>
                  <a:t> </a:t>
                </a:r>
                <a:r>
                  <a:rPr kumimoji="1" lang="en-US" altLang="en-US" sz="1600" dirty="0">
                    <a:solidFill>
                      <a:srgbClr val="595959"/>
                    </a:solidFill>
                    <a:latin typeface="Lato" panose="020F0502020204030203" pitchFamily="34" charset="0"/>
                    <a:ea typeface="Lato" panose="020F0502020204030203" pitchFamily="34" charset="0"/>
                    <a:cs typeface="Lato" panose="020F0502020204030203" pitchFamily="34" charset="0"/>
                  </a:rPr>
                  <a:t>and </a:t>
                </a:r>
                <a14:m>
                  <m:oMath xmlns:m="http://schemas.openxmlformats.org/officeDocument/2006/math">
                    <m:sSub>
                      <m:sSubPr>
                        <m:ctrlPr>
                          <a:rPr lang="en-US" altLang="ko-KR" sz="1600" b="1" i="1" kern="1200">
                            <a:solidFill>
                              <a:srgbClr val="595959"/>
                            </a:solidFill>
                            <a:latin typeface="Cambria Math" panose="02040503050406030204" pitchFamily="18" charset="0"/>
                          </a:rPr>
                        </m:ctrlPr>
                      </m:sSubPr>
                      <m:e>
                        <m:r>
                          <a:rPr lang="en-US" altLang="ko-KR" sz="1600" b="1" i="1" kern="1200">
                            <a:solidFill>
                              <a:srgbClr val="595959"/>
                            </a:solidFill>
                            <a:latin typeface="Cambria Math" panose="02040503050406030204" pitchFamily="18" charset="0"/>
                          </a:rPr>
                          <m:t>𝑷</m:t>
                        </m:r>
                      </m:e>
                      <m:sub>
                        <m:r>
                          <a:rPr lang="en-US" altLang="ko-KR" sz="1600" b="1" i="1" kern="1200">
                            <a:solidFill>
                              <a:srgbClr val="595959"/>
                            </a:solidFill>
                            <a:latin typeface="Cambria Math" panose="02040503050406030204" pitchFamily="18" charset="0"/>
                          </a:rPr>
                          <m:t>𝟎</m:t>
                        </m:r>
                      </m:sub>
                    </m:sSub>
                  </m:oMath>
                </a14:m>
                <a:r>
                  <a:rPr kumimoji="1" lang="en-US" altLang="en-US" sz="1600" dirty="0">
                    <a:solidFill>
                      <a:srgbClr val="595959"/>
                    </a:solidFill>
                    <a:latin typeface="Lato" panose="020F0502020204030203" pitchFamily="34" charset="0"/>
                    <a:ea typeface="Lato" panose="020F0502020204030203" pitchFamily="34" charset="0"/>
                    <a:cs typeface="Lato" panose="020F0502020204030203" pitchFamily="34" charset="0"/>
                  </a:rPr>
                  <a:t>.</a:t>
                </a:r>
              </a:p>
            </p:txBody>
          </p:sp>
        </mc:Choice>
        <mc:Fallback xmlns="">
          <p:sp>
            <p:nvSpPr>
              <p:cNvPr id="107" name="모서리가 둥근 직사각형 106">
                <a:extLst>
                  <a:ext uri="{FF2B5EF4-FFF2-40B4-BE49-F238E27FC236}">
                    <a16:creationId xmlns:a16="http://schemas.microsoft.com/office/drawing/2014/main" id="{5BD6CE4C-79E2-F2DF-1319-1D866E5924B9}"/>
                  </a:ext>
                </a:extLst>
              </p:cNvPr>
              <p:cNvSpPr>
                <a:spLocks noRot="1" noChangeAspect="1" noMove="1" noResize="1" noEditPoints="1" noAdjustHandles="1" noChangeArrowheads="1" noChangeShapeType="1" noTextEdit="1"/>
              </p:cNvSpPr>
              <p:nvPr/>
            </p:nvSpPr>
            <p:spPr>
              <a:xfrm>
                <a:off x="4631060" y="2406641"/>
                <a:ext cx="4315291" cy="1012036"/>
              </a:xfrm>
              <a:prstGeom prst="roundRect">
                <a:avLst/>
              </a:prstGeom>
              <a:blipFill>
                <a:blip r:embed="rId3"/>
                <a:stretch>
                  <a:fillRect/>
                </a:stretch>
              </a:blipFill>
              <a:ln>
                <a:noFill/>
              </a:ln>
            </p:spPr>
            <p:txBody>
              <a:bodyPr/>
              <a:lstStyle/>
              <a:p>
                <a:r>
                  <a:rPr lang="ko-KR" altLang="en-US">
                    <a:noFill/>
                  </a:rPr>
                  <a:t> </a:t>
                </a:r>
              </a:p>
            </p:txBody>
          </p:sp>
        </mc:Fallback>
      </mc:AlternateContent>
      <p:pic>
        <p:nvPicPr>
          <p:cNvPr id="3" name="그래픽 2" descr="클립보드 단색으로 채워진">
            <a:extLst>
              <a:ext uri="{FF2B5EF4-FFF2-40B4-BE49-F238E27FC236}">
                <a16:creationId xmlns:a16="http://schemas.microsoft.com/office/drawing/2014/main" id="{481ED3E7-53E4-3E44-3CC0-DBAFAD8BF2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872" y="1160917"/>
            <a:ext cx="457200" cy="457200"/>
          </a:xfrm>
          <a:prstGeom prst="rect">
            <a:avLst/>
          </a:prstGeom>
        </p:spPr>
      </p:pic>
      <p:sp>
        <p:nvSpPr>
          <p:cNvPr id="227" name="Google Shape;1254;p7">
            <a:extLst>
              <a:ext uri="{FF2B5EF4-FFF2-40B4-BE49-F238E27FC236}">
                <a16:creationId xmlns:a16="http://schemas.microsoft.com/office/drawing/2014/main" id="{CF02D6DC-68AF-B757-8769-7B9F73C34770}"/>
              </a:ext>
            </a:extLst>
          </p:cNvPr>
          <p:cNvSpPr/>
          <p:nvPr/>
        </p:nvSpPr>
        <p:spPr>
          <a:xfrm>
            <a:off x="689310" y="3503204"/>
            <a:ext cx="2708916" cy="866671"/>
          </a:xfrm>
          <a:prstGeom prst="roundRect">
            <a:avLst>
              <a:gd name="adj" fmla="val 8654"/>
            </a:avLst>
          </a:prstGeom>
          <a:solidFill>
            <a:srgbClr val="CFE2F3">
              <a:alpha val="45000"/>
            </a:srgbClr>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a:solidFill>
                <a:prstClr val="white"/>
              </a:solidFill>
              <a:latin typeface="Arial" panose="020B0604020202020204" pitchFamily="34" charset="0"/>
              <a:ea typeface="Malgun Gothic"/>
              <a:cs typeface="Arial" panose="020B0604020202020204" pitchFamily="34" charset="0"/>
              <a:sym typeface="Malgun Gothic"/>
            </a:endParaRPr>
          </a:p>
        </p:txBody>
      </p:sp>
      <p:sp>
        <p:nvSpPr>
          <p:cNvPr id="228" name="Google Shape;1255;p7">
            <a:extLst>
              <a:ext uri="{FF2B5EF4-FFF2-40B4-BE49-F238E27FC236}">
                <a16:creationId xmlns:a16="http://schemas.microsoft.com/office/drawing/2014/main" id="{F5C011DA-6F0D-0825-6F14-89171A1C3B0D}"/>
              </a:ext>
            </a:extLst>
          </p:cNvPr>
          <p:cNvSpPr/>
          <p:nvPr/>
        </p:nvSpPr>
        <p:spPr>
          <a:xfrm>
            <a:off x="3448866" y="2217498"/>
            <a:ext cx="864048" cy="2152376"/>
          </a:xfrm>
          <a:prstGeom prst="roundRect">
            <a:avLst>
              <a:gd name="adj" fmla="val 8654"/>
            </a:avLst>
          </a:prstGeom>
          <a:solidFill>
            <a:srgbClr val="F4CCCC">
              <a:alpha val="45000"/>
            </a:srgbClr>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dirty="0">
              <a:solidFill>
                <a:prstClr val="white"/>
              </a:solidFill>
              <a:latin typeface="Arial" panose="020B0604020202020204" pitchFamily="34" charset="0"/>
              <a:ea typeface="Malgun Gothic"/>
              <a:cs typeface="Arial" panose="020B0604020202020204" pitchFamily="34" charset="0"/>
              <a:sym typeface="Malgun Gothic"/>
            </a:endParaRPr>
          </a:p>
        </p:txBody>
      </p:sp>
      <p:sp>
        <p:nvSpPr>
          <p:cNvPr id="229" name="Google Shape;1256;p7">
            <a:extLst>
              <a:ext uri="{FF2B5EF4-FFF2-40B4-BE49-F238E27FC236}">
                <a16:creationId xmlns:a16="http://schemas.microsoft.com/office/drawing/2014/main" id="{292001A6-2D05-4BA3-6921-34770C5D37FD}"/>
              </a:ext>
            </a:extLst>
          </p:cNvPr>
          <p:cNvSpPr/>
          <p:nvPr/>
        </p:nvSpPr>
        <p:spPr>
          <a:xfrm>
            <a:off x="689665" y="2217498"/>
            <a:ext cx="2710483" cy="1240818"/>
          </a:xfrm>
          <a:prstGeom prst="roundRect">
            <a:avLst>
              <a:gd name="adj" fmla="val 8654"/>
            </a:avLst>
          </a:prstGeom>
          <a:solidFill>
            <a:srgbClr val="D9EAD3">
              <a:alpha val="45000"/>
            </a:srgbClr>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dirty="0">
              <a:solidFill>
                <a:prstClr val="white"/>
              </a:solidFill>
              <a:latin typeface="Arial" panose="020B0604020202020204" pitchFamily="34" charset="0"/>
              <a:ea typeface="Malgun Gothic"/>
              <a:cs typeface="Arial" panose="020B0604020202020204" pitchFamily="34" charset="0"/>
              <a:sym typeface="Malgun Gothic"/>
            </a:endParaRPr>
          </a:p>
        </p:txBody>
      </p:sp>
      <p:graphicFrame>
        <p:nvGraphicFramePr>
          <p:cNvPr id="230" name="Google Shape;1257;p7">
            <a:extLst>
              <a:ext uri="{FF2B5EF4-FFF2-40B4-BE49-F238E27FC236}">
                <a16:creationId xmlns:a16="http://schemas.microsoft.com/office/drawing/2014/main" id="{DF62B046-03BB-FB9C-D6E4-EBB58C347FDC}"/>
              </a:ext>
            </a:extLst>
          </p:cNvPr>
          <p:cNvGraphicFramePr/>
          <p:nvPr>
            <p:extLst>
              <p:ext uri="{D42A27DB-BD31-4B8C-83A1-F6EECF244321}">
                <p14:modId xmlns:p14="http://schemas.microsoft.com/office/powerpoint/2010/main" val="2336752658"/>
              </p:ext>
            </p:extLst>
          </p:nvPr>
        </p:nvGraphicFramePr>
        <p:xfrm>
          <a:off x="1899508" y="2411795"/>
          <a:ext cx="1076816" cy="425599"/>
        </p:xfrm>
        <a:graphic>
          <a:graphicData uri="http://schemas.openxmlformats.org/drawingml/2006/table">
            <a:tbl>
              <a:tblPr firstRow="1" bandRow="1">
                <a:noFill/>
              </a:tblPr>
              <a:tblGrid>
                <a:gridCol w="144893">
                  <a:extLst>
                    <a:ext uri="{9D8B030D-6E8A-4147-A177-3AD203B41FA5}">
                      <a16:colId xmlns:a16="http://schemas.microsoft.com/office/drawing/2014/main" val="20000"/>
                    </a:ext>
                  </a:extLst>
                </a:gridCol>
                <a:gridCol w="103547">
                  <a:extLst>
                    <a:ext uri="{9D8B030D-6E8A-4147-A177-3AD203B41FA5}">
                      <a16:colId xmlns:a16="http://schemas.microsoft.com/office/drawing/2014/main" val="20001"/>
                    </a:ext>
                  </a:extLst>
                </a:gridCol>
                <a:gridCol w="103547">
                  <a:extLst>
                    <a:ext uri="{9D8B030D-6E8A-4147-A177-3AD203B41FA5}">
                      <a16:colId xmlns:a16="http://schemas.microsoft.com/office/drawing/2014/main" val="20002"/>
                    </a:ext>
                  </a:extLst>
                </a:gridCol>
                <a:gridCol w="103547">
                  <a:extLst>
                    <a:ext uri="{9D8B030D-6E8A-4147-A177-3AD203B41FA5}">
                      <a16:colId xmlns:a16="http://schemas.microsoft.com/office/drawing/2014/main" val="20003"/>
                    </a:ext>
                  </a:extLst>
                </a:gridCol>
                <a:gridCol w="103547">
                  <a:extLst>
                    <a:ext uri="{9D8B030D-6E8A-4147-A177-3AD203B41FA5}">
                      <a16:colId xmlns:a16="http://schemas.microsoft.com/office/drawing/2014/main" val="20004"/>
                    </a:ext>
                  </a:extLst>
                </a:gridCol>
                <a:gridCol w="103547">
                  <a:extLst>
                    <a:ext uri="{9D8B030D-6E8A-4147-A177-3AD203B41FA5}">
                      <a16:colId xmlns:a16="http://schemas.microsoft.com/office/drawing/2014/main" val="20005"/>
                    </a:ext>
                  </a:extLst>
                </a:gridCol>
                <a:gridCol w="103547">
                  <a:extLst>
                    <a:ext uri="{9D8B030D-6E8A-4147-A177-3AD203B41FA5}">
                      <a16:colId xmlns:a16="http://schemas.microsoft.com/office/drawing/2014/main" val="20006"/>
                    </a:ext>
                  </a:extLst>
                </a:gridCol>
                <a:gridCol w="103547">
                  <a:extLst>
                    <a:ext uri="{9D8B030D-6E8A-4147-A177-3AD203B41FA5}">
                      <a16:colId xmlns:a16="http://schemas.microsoft.com/office/drawing/2014/main" val="20007"/>
                    </a:ext>
                  </a:extLst>
                </a:gridCol>
                <a:gridCol w="103547">
                  <a:extLst>
                    <a:ext uri="{9D8B030D-6E8A-4147-A177-3AD203B41FA5}">
                      <a16:colId xmlns:a16="http://schemas.microsoft.com/office/drawing/2014/main" val="20008"/>
                    </a:ext>
                  </a:extLst>
                </a:gridCol>
                <a:gridCol w="103547">
                  <a:extLst>
                    <a:ext uri="{9D8B030D-6E8A-4147-A177-3AD203B41FA5}">
                      <a16:colId xmlns:a16="http://schemas.microsoft.com/office/drawing/2014/main" val="20009"/>
                    </a:ext>
                  </a:extLst>
                </a:gridCol>
              </a:tblGrid>
              <a:tr h="19646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1145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145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2"/>
                  </a:ext>
                </a:extLst>
              </a:tr>
            </a:tbl>
          </a:graphicData>
        </a:graphic>
      </p:graphicFrame>
      <p:sp>
        <p:nvSpPr>
          <p:cNvPr id="231" name="Google Shape;1258;p7">
            <a:extLst>
              <a:ext uri="{FF2B5EF4-FFF2-40B4-BE49-F238E27FC236}">
                <a16:creationId xmlns:a16="http://schemas.microsoft.com/office/drawing/2014/main" id="{1031FC86-F3E9-E6BF-2DB5-740ED5C29B3C}"/>
              </a:ext>
            </a:extLst>
          </p:cNvPr>
          <p:cNvSpPr/>
          <p:nvPr/>
        </p:nvSpPr>
        <p:spPr>
          <a:xfrm>
            <a:off x="1198172" y="2639406"/>
            <a:ext cx="52371" cy="5237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2" name="Google Shape;1259;p7">
            <a:extLst>
              <a:ext uri="{FF2B5EF4-FFF2-40B4-BE49-F238E27FC236}">
                <a16:creationId xmlns:a16="http://schemas.microsoft.com/office/drawing/2014/main" id="{FD132379-B8BB-DB7D-2077-9F954F599114}"/>
              </a:ext>
            </a:extLst>
          </p:cNvPr>
          <p:cNvSpPr/>
          <p:nvPr/>
        </p:nvSpPr>
        <p:spPr>
          <a:xfrm>
            <a:off x="1254119" y="2757048"/>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3" name="Google Shape;1260;p7">
            <a:extLst>
              <a:ext uri="{FF2B5EF4-FFF2-40B4-BE49-F238E27FC236}">
                <a16:creationId xmlns:a16="http://schemas.microsoft.com/office/drawing/2014/main" id="{BC00ED13-3566-3930-538B-19829F9DF1CB}"/>
              </a:ext>
            </a:extLst>
          </p:cNvPr>
          <p:cNvSpPr/>
          <p:nvPr/>
        </p:nvSpPr>
        <p:spPr>
          <a:xfrm>
            <a:off x="1242059" y="2979028"/>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4" name="Google Shape;1261;p7">
            <a:extLst>
              <a:ext uri="{FF2B5EF4-FFF2-40B4-BE49-F238E27FC236}">
                <a16:creationId xmlns:a16="http://schemas.microsoft.com/office/drawing/2014/main" id="{FB05339D-E1A4-A516-FC47-940BF643EE9A}"/>
              </a:ext>
            </a:extLst>
          </p:cNvPr>
          <p:cNvSpPr/>
          <p:nvPr/>
        </p:nvSpPr>
        <p:spPr>
          <a:xfrm>
            <a:off x="1382838" y="2710081"/>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5" name="Google Shape;1262;p7">
            <a:extLst>
              <a:ext uri="{FF2B5EF4-FFF2-40B4-BE49-F238E27FC236}">
                <a16:creationId xmlns:a16="http://schemas.microsoft.com/office/drawing/2014/main" id="{AB23F02A-7DD0-8671-E813-396FF07439AC}"/>
              </a:ext>
            </a:extLst>
          </p:cNvPr>
          <p:cNvSpPr/>
          <p:nvPr/>
        </p:nvSpPr>
        <p:spPr>
          <a:xfrm>
            <a:off x="1435210" y="3044368"/>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6" name="Google Shape;1263;p7">
            <a:extLst>
              <a:ext uri="{FF2B5EF4-FFF2-40B4-BE49-F238E27FC236}">
                <a16:creationId xmlns:a16="http://schemas.microsoft.com/office/drawing/2014/main" id="{FB3FDF0A-4B28-2D35-96BE-8E7883BD8091}"/>
              </a:ext>
            </a:extLst>
          </p:cNvPr>
          <p:cNvSpPr/>
          <p:nvPr/>
        </p:nvSpPr>
        <p:spPr>
          <a:xfrm>
            <a:off x="1380495" y="2859349"/>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7" name="Google Shape;1264;p7">
            <a:extLst>
              <a:ext uri="{FF2B5EF4-FFF2-40B4-BE49-F238E27FC236}">
                <a16:creationId xmlns:a16="http://schemas.microsoft.com/office/drawing/2014/main" id="{286EB905-8457-6237-D660-DF3516C82679}"/>
              </a:ext>
            </a:extLst>
          </p:cNvPr>
          <p:cNvSpPr/>
          <p:nvPr/>
        </p:nvSpPr>
        <p:spPr>
          <a:xfrm>
            <a:off x="1531781" y="3205546"/>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8" name="Google Shape;1265;p7">
            <a:extLst>
              <a:ext uri="{FF2B5EF4-FFF2-40B4-BE49-F238E27FC236}">
                <a16:creationId xmlns:a16="http://schemas.microsoft.com/office/drawing/2014/main" id="{7FD18928-F96D-DAFB-2D04-8736DF1A1D21}"/>
              </a:ext>
            </a:extLst>
          </p:cNvPr>
          <p:cNvSpPr/>
          <p:nvPr/>
        </p:nvSpPr>
        <p:spPr>
          <a:xfrm>
            <a:off x="1145800" y="3070199"/>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9" name="Google Shape;1266;p7">
            <a:extLst>
              <a:ext uri="{FF2B5EF4-FFF2-40B4-BE49-F238E27FC236}">
                <a16:creationId xmlns:a16="http://schemas.microsoft.com/office/drawing/2014/main" id="{CAE32F98-6CAD-7D0D-1FFC-95B39DE1E21B}"/>
              </a:ext>
            </a:extLst>
          </p:cNvPr>
          <p:cNvSpPr/>
          <p:nvPr/>
        </p:nvSpPr>
        <p:spPr>
          <a:xfrm>
            <a:off x="1275514" y="3122569"/>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0" name="Google Shape;1267;p7">
            <a:extLst>
              <a:ext uri="{FF2B5EF4-FFF2-40B4-BE49-F238E27FC236}">
                <a16:creationId xmlns:a16="http://schemas.microsoft.com/office/drawing/2014/main" id="{1435D567-560A-7240-1229-A48C1440CCE9}"/>
              </a:ext>
            </a:extLst>
          </p:cNvPr>
          <p:cNvSpPr/>
          <p:nvPr/>
        </p:nvSpPr>
        <p:spPr>
          <a:xfrm>
            <a:off x="1515387" y="2786377"/>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1" name="Google Shape;1268;p7">
            <a:extLst>
              <a:ext uri="{FF2B5EF4-FFF2-40B4-BE49-F238E27FC236}">
                <a16:creationId xmlns:a16="http://schemas.microsoft.com/office/drawing/2014/main" id="{C7793946-94EE-BCA0-3728-33BEFCDA3BA5}"/>
              </a:ext>
            </a:extLst>
          </p:cNvPr>
          <p:cNvSpPr/>
          <p:nvPr/>
        </p:nvSpPr>
        <p:spPr>
          <a:xfrm>
            <a:off x="1001364" y="2691776"/>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2" name="Google Shape;1269;p7">
            <a:extLst>
              <a:ext uri="{FF2B5EF4-FFF2-40B4-BE49-F238E27FC236}">
                <a16:creationId xmlns:a16="http://schemas.microsoft.com/office/drawing/2014/main" id="{F7AC3B94-1DF7-2014-3CB3-F926EDB0D81F}"/>
              </a:ext>
            </a:extLst>
          </p:cNvPr>
          <p:cNvSpPr/>
          <p:nvPr/>
        </p:nvSpPr>
        <p:spPr>
          <a:xfrm>
            <a:off x="952472" y="2791997"/>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3" name="Google Shape;1270;p7">
            <a:extLst>
              <a:ext uri="{FF2B5EF4-FFF2-40B4-BE49-F238E27FC236}">
                <a16:creationId xmlns:a16="http://schemas.microsoft.com/office/drawing/2014/main" id="{7045EE3F-F367-42E1-AA37-72CDDDA9EF43}"/>
              </a:ext>
            </a:extLst>
          </p:cNvPr>
          <p:cNvSpPr/>
          <p:nvPr/>
        </p:nvSpPr>
        <p:spPr>
          <a:xfrm>
            <a:off x="977459" y="3073984"/>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4" name="Google Shape;1271;p7">
            <a:extLst>
              <a:ext uri="{FF2B5EF4-FFF2-40B4-BE49-F238E27FC236}">
                <a16:creationId xmlns:a16="http://schemas.microsoft.com/office/drawing/2014/main" id="{A87B1028-FA46-4F8B-1C94-FF06791EE4CA}"/>
              </a:ext>
            </a:extLst>
          </p:cNvPr>
          <p:cNvSpPr/>
          <p:nvPr/>
        </p:nvSpPr>
        <p:spPr>
          <a:xfrm>
            <a:off x="1032008" y="2887871"/>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5" name="Google Shape;1272;p7">
            <a:extLst>
              <a:ext uri="{FF2B5EF4-FFF2-40B4-BE49-F238E27FC236}">
                <a16:creationId xmlns:a16="http://schemas.microsoft.com/office/drawing/2014/main" id="{9ACB8D02-B0AE-F554-D048-29B90A8E4846}"/>
              </a:ext>
            </a:extLst>
          </p:cNvPr>
          <p:cNvSpPr/>
          <p:nvPr/>
        </p:nvSpPr>
        <p:spPr>
          <a:xfrm>
            <a:off x="1573728" y="3003588"/>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7" name="Google Shape;1275;p7">
            <a:extLst>
              <a:ext uri="{FF2B5EF4-FFF2-40B4-BE49-F238E27FC236}">
                <a16:creationId xmlns:a16="http://schemas.microsoft.com/office/drawing/2014/main" id="{A858804F-9968-AABE-E467-FB77C32F6203}"/>
              </a:ext>
            </a:extLst>
          </p:cNvPr>
          <p:cNvSpPr txBox="1"/>
          <p:nvPr/>
        </p:nvSpPr>
        <p:spPr>
          <a:xfrm>
            <a:off x="1026237" y="2560523"/>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248" name="Google Shape;1276;p7">
            <a:extLst>
              <a:ext uri="{FF2B5EF4-FFF2-40B4-BE49-F238E27FC236}">
                <a16:creationId xmlns:a16="http://schemas.microsoft.com/office/drawing/2014/main" id="{763B3091-2F01-6328-776E-CA5543D19C8D}"/>
              </a:ext>
            </a:extLst>
          </p:cNvPr>
          <p:cNvSpPr txBox="1"/>
          <p:nvPr/>
        </p:nvSpPr>
        <p:spPr>
          <a:xfrm>
            <a:off x="1281205" y="2587312"/>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P4</a:t>
            </a:r>
            <a:endParaRPr sz="580" kern="1200">
              <a:solidFill>
                <a:prstClr val="black"/>
              </a:solidFill>
              <a:latin typeface="Arial" panose="020B0604020202020204" pitchFamily="34" charset="0"/>
              <a:cs typeface="Arial" panose="020B0604020202020204" pitchFamily="34" charset="0"/>
            </a:endParaRPr>
          </a:p>
        </p:txBody>
      </p:sp>
      <p:sp>
        <p:nvSpPr>
          <p:cNvPr id="249" name="Google Shape;1277;p7">
            <a:extLst>
              <a:ext uri="{FF2B5EF4-FFF2-40B4-BE49-F238E27FC236}">
                <a16:creationId xmlns:a16="http://schemas.microsoft.com/office/drawing/2014/main" id="{548D5067-A238-2E3B-DAF3-B59B4B43FA89}"/>
              </a:ext>
            </a:extLst>
          </p:cNvPr>
          <p:cNvSpPr txBox="1"/>
          <p:nvPr/>
        </p:nvSpPr>
        <p:spPr>
          <a:xfrm>
            <a:off x="893167" y="2573371"/>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a:t>
            </a:r>
            <a:endParaRPr sz="580" kern="1200">
              <a:solidFill>
                <a:prstClr val="black"/>
              </a:solidFill>
              <a:latin typeface="Arial" panose="020B0604020202020204" pitchFamily="34" charset="0"/>
              <a:cs typeface="Arial" panose="020B0604020202020204" pitchFamily="34" charset="0"/>
            </a:endParaRPr>
          </a:p>
        </p:txBody>
      </p:sp>
      <p:sp>
        <p:nvSpPr>
          <p:cNvPr id="250" name="Google Shape;1278;p7">
            <a:extLst>
              <a:ext uri="{FF2B5EF4-FFF2-40B4-BE49-F238E27FC236}">
                <a16:creationId xmlns:a16="http://schemas.microsoft.com/office/drawing/2014/main" id="{C8466CEB-8FD9-944C-926C-E09EEEA991EF}"/>
              </a:ext>
            </a:extLst>
          </p:cNvPr>
          <p:cNvSpPr txBox="1"/>
          <p:nvPr/>
        </p:nvSpPr>
        <p:spPr>
          <a:xfrm>
            <a:off x="1141242" y="2652551"/>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P5</a:t>
            </a:r>
            <a:endParaRPr sz="580" kern="1200" dirty="0">
              <a:solidFill>
                <a:prstClr val="black"/>
              </a:solidFill>
              <a:latin typeface="Arial" panose="020B0604020202020204" pitchFamily="34" charset="0"/>
              <a:cs typeface="Arial" panose="020B0604020202020204" pitchFamily="34" charset="0"/>
            </a:endParaRPr>
          </a:p>
        </p:txBody>
      </p:sp>
      <p:sp>
        <p:nvSpPr>
          <p:cNvPr id="251" name="Google Shape;1279;p7">
            <a:extLst>
              <a:ext uri="{FF2B5EF4-FFF2-40B4-BE49-F238E27FC236}">
                <a16:creationId xmlns:a16="http://schemas.microsoft.com/office/drawing/2014/main" id="{4D196B85-89E9-707A-538D-3651A393CB0C}"/>
              </a:ext>
            </a:extLst>
          </p:cNvPr>
          <p:cNvSpPr txBox="1"/>
          <p:nvPr/>
        </p:nvSpPr>
        <p:spPr>
          <a:xfrm>
            <a:off x="775305" y="2773567"/>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P6</a:t>
            </a:r>
            <a:endParaRPr sz="580" kern="1200">
              <a:solidFill>
                <a:prstClr val="black"/>
              </a:solidFill>
              <a:latin typeface="Arial" panose="020B0604020202020204" pitchFamily="34" charset="0"/>
              <a:cs typeface="Arial" panose="020B0604020202020204" pitchFamily="34" charset="0"/>
            </a:endParaRPr>
          </a:p>
        </p:txBody>
      </p:sp>
      <p:sp>
        <p:nvSpPr>
          <p:cNvPr id="252" name="Google Shape;1274;p7">
            <a:extLst>
              <a:ext uri="{FF2B5EF4-FFF2-40B4-BE49-F238E27FC236}">
                <a16:creationId xmlns:a16="http://schemas.microsoft.com/office/drawing/2014/main" id="{F0059913-6890-D24A-E513-C587D1A845A9}"/>
              </a:ext>
            </a:extLst>
          </p:cNvPr>
          <p:cNvSpPr txBox="1"/>
          <p:nvPr/>
        </p:nvSpPr>
        <p:spPr>
          <a:xfrm>
            <a:off x="1021154" y="2859259"/>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P7</a:t>
            </a:r>
            <a:endParaRPr sz="580" kern="1200">
              <a:solidFill>
                <a:prstClr val="black"/>
              </a:solidFill>
              <a:latin typeface="Arial" panose="020B0604020202020204" pitchFamily="34" charset="0"/>
              <a:cs typeface="Arial" panose="020B0604020202020204" pitchFamily="34" charset="0"/>
            </a:endParaRPr>
          </a:p>
        </p:txBody>
      </p:sp>
      <p:sp>
        <p:nvSpPr>
          <p:cNvPr id="253" name="Google Shape;1280;p7">
            <a:extLst>
              <a:ext uri="{FF2B5EF4-FFF2-40B4-BE49-F238E27FC236}">
                <a16:creationId xmlns:a16="http://schemas.microsoft.com/office/drawing/2014/main" id="{68EB4B21-66C8-A42C-76B0-850BBE1C9E62}"/>
              </a:ext>
            </a:extLst>
          </p:cNvPr>
          <p:cNvSpPr txBox="1"/>
          <p:nvPr/>
        </p:nvSpPr>
        <p:spPr>
          <a:xfrm>
            <a:off x="969053" y="2954404"/>
            <a:ext cx="280156"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P12</a:t>
            </a:r>
            <a:endParaRPr sz="580" kern="1200">
              <a:solidFill>
                <a:prstClr val="black"/>
              </a:solidFill>
              <a:latin typeface="Arial" panose="020B0604020202020204" pitchFamily="34" charset="0"/>
              <a:cs typeface="Arial" panose="020B0604020202020204" pitchFamily="34" charset="0"/>
            </a:endParaRPr>
          </a:p>
        </p:txBody>
      </p:sp>
      <p:sp>
        <p:nvSpPr>
          <p:cNvPr id="254" name="Google Shape;1282;p7">
            <a:extLst>
              <a:ext uri="{FF2B5EF4-FFF2-40B4-BE49-F238E27FC236}">
                <a16:creationId xmlns:a16="http://schemas.microsoft.com/office/drawing/2014/main" id="{A7CF4CD0-D083-A454-6086-13CD8D0E2431}"/>
              </a:ext>
            </a:extLst>
          </p:cNvPr>
          <p:cNvSpPr txBox="1"/>
          <p:nvPr/>
        </p:nvSpPr>
        <p:spPr>
          <a:xfrm>
            <a:off x="802997" y="3024288"/>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sp>
        <p:nvSpPr>
          <p:cNvPr id="256" name="Google Shape;1284;p7">
            <a:extLst>
              <a:ext uri="{FF2B5EF4-FFF2-40B4-BE49-F238E27FC236}">
                <a16:creationId xmlns:a16="http://schemas.microsoft.com/office/drawing/2014/main" id="{CC838FDD-225E-ED7E-74F6-B5F5457EF7AE}"/>
              </a:ext>
            </a:extLst>
          </p:cNvPr>
          <p:cNvSpPr/>
          <p:nvPr/>
        </p:nvSpPr>
        <p:spPr>
          <a:xfrm rot="-539546">
            <a:off x="1195253" y="3632359"/>
            <a:ext cx="52330" cy="52330"/>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7" name="Google Shape;1285;p7">
            <a:extLst>
              <a:ext uri="{FF2B5EF4-FFF2-40B4-BE49-F238E27FC236}">
                <a16:creationId xmlns:a16="http://schemas.microsoft.com/office/drawing/2014/main" id="{DC40488F-1313-C01B-671E-AA5A610341B3}"/>
              </a:ext>
            </a:extLst>
          </p:cNvPr>
          <p:cNvSpPr/>
          <p:nvPr/>
        </p:nvSpPr>
        <p:spPr>
          <a:xfrm>
            <a:off x="1251211" y="3749987"/>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8" name="Google Shape;1286;p7">
            <a:extLst>
              <a:ext uri="{FF2B5EF4-FFF2-40B4-BE49-F238E27FC236}">
                <a16:creationId xmlns:a16="http://schemas.microsoft.com/office/drawing/2014/main" id="{657F1168-016C-9D1F-D2E0-7D923DCC3F46}"/>
              </a:ext>
            </a:extLst>
          </p:cNvPr>
          <p:cNvSpPr/>
          <p:nvPr/>
        </p:nvSpPr>
        <p:spPr>
          <a:xfrm>
            <a:off x="1239152" y="397196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9" name="Google Shape;1287;p7">
            <a:extLst>
              <a:ext uri="{FF2B5EF4-FFF2-40B4-BE49-F238E27FC236}">
                <a16:creationId xmlns:a16="http://schemas.microsoft.com/office/drawing/2014/main" id="{08890531-F471-5FF6-47D0-9903BC23842D}"/>
              </a:ext>
            </a:extLst>
          </p:cNvPr>
          <p:cNvSpPr/>
          <p:nvPr/>
        </p:nvSpPr>
        <p:spPr>
          <a:xfrm>
            <a:off x="1379931" y="3703020"/>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0" name="Google Shape;1288;p7">
            <a:extLst>
              <a:ext uri="{FF2B5EF4-FFF2-40B4-BE49-F238E27FC236}">
                <a16:creationId xmlns:a16="http://schemas.microsoft.com/office/drawing/2014/main" id="{343D7D89-EA81-6CDA-5F74-0C2DEB9F8942}"/>
              </a:ext>
            </a:extLst>
          </p:cNvPr>
          <p:cNvSpPr/>
          <p:nvPr/>
        </p:nvSpPr>
        <p:spPr>
          <a:xfrm>
            <a:off x="1432303" y="4037307"/>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1" name="Google Shape;1289;p7">
            <a:extLst>
              <a:ext uri="{FF2B5EF4-FFF2-40B4-BE49-F238E27FC236}">
                <a16:creationId xmlns:a16="http://schemas.microsoft.com/office/drawing/2014/main" id="{CADA35B4-5501-B4D6-1328-4923F30D9542}"/>
              </a:ext>
            </a:extLst>
          </p:cNvPr>
          <p:cNvSpPr/>
          <p:nvPr/>
        </p:nvSpPr>
        <p:spPr>
          <a:xfrm>
            <a:off x="1377588" y="385228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2" name="Google Shape;1290;p7">
            <a:extLst>
              <a:ext uri="{FF2B5EF4-FFF2-40B4-BE49-F238E27FC236}">
                <a16:creationId xmlns:a16="http://schemas.microsoft.com/office/drawing/2014/main" id="{80E624F1-ACA2-A8D2-DF9B-F31697A6FEF4}"/>
              </a:ext>
            </a:extLst>
          </p:cNvPr>
          <p:cNvSpPr/>
          <p:nvPr/>
        </p:nvSpPr>
        <p:spPr>
          <a:xfrm>
            <a:off x="1528874" y="4198486"/>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263" name="Google Shape;1291;p7">
            <a:extLst>
              <a:ext uri="{FF2B5EF4-FFF2-40B4-BE49-F238E27FC236}">
                <a16:creationId xmlns:a16="http://schemas.microsoft.com/office/drawing/2014/main" id="{A641E325-776D-59BD-5F94-021C8A3478D0}"/>
              </a:ext>
            </a:extLst>
          </p:cNvPr>
          <p:cNvSpPr/>
          <p:nvPr/>
        </p:nvSpPr>
        <p:spPr>
          <a:xfrm>
            <a:off x="1142893" y="4063138"/>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4" name="Google Shape;1292;p7">
            <a:extLst>
              <a:ext uri="{FF2B5EF4-FFF2-40B4-BE49-F238E27FC236}">
                <a16:creationId xmlns:a16="http://schemas.microsoft.com/office/drawing/2014/main" id="{76C469F6-091F-A313-1936-DAD4DBE85FDC}"/>
              </a:ext>
            </a:extLst>
          </p:cNvPr>
          <p:cNvSpPr/>
          <p:nvPr/>
        </p:nvSpPr>
        <p:spPr>
          <a:xfrm>
            <a:off x="1272605" y="4115510"/>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5" name="Google Shape;1293;p7">
            <a:extLst>
              <a:ext uri="{FF2B5EF4-FFF2-40B4-BE49-F238E27FC236}">
                <a16:creationId xmlns:a16="http://schemas.microsoft.com/office/drawing/2014/main" id="{D7309EDC-9642-8D1E-D49E-3EFD77C7419D}"/>
              </a:ext>
            </a:extLst>
          </p:cNvPr>
          <p:cNvSpPr/>
          <p:nvPr/>
        </p:nvSpPr>
        <p:spPr>
          <a:xfrm>
            <a:off x="1512480" y="3779316"/>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6" name="Google Shape;1294;p7">
            <a:extLst>
              <a:ext uri="{FF2B5EF4-FFF2-40B4-BE49-F238E27FC236}">
                <a16:creationId xmlns:a16="http://schemas.microsoft.com/office/drawing/2014/main" id="{A4FE20F0-59B5-75EC-1107-8F893F3FE76E}"/>
              </a:ext>
            </a:extLst>
          </p:cNvPr>
          <p:cNvSpPr/>
          <p:nvPr/>
        </p:nvSpPr>
        <p:spPr>
          <a:xfrm>
            <a:off x="998456" y="3684717"/>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7" name="Google Shape;1295;p7">
            <a:extLst>
              <a:ext uri="{FF2B5EF4-FFF2-40B4-BE49-F238E27FC236}">
                <a16:creationId xmlns:a16="http://schemas.microsoft.com/office/drawing/2014/main" id="{2893D04F-CBF9-DE09-461D-28CA8F921FB5}"/>
              </a:ext>
            </a:extLst>
          </p:cNvPr>
          <p:cNvSpPr/>
          <p:nvPr/>
        </p:nvSpPr>
        <p:spPr>
          <a:xfrm rot="550833">
            <a:off x="949527" y="3784963"/>
            <a:ext cx="52357" cy="52357"/>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8" name="Google Shape;1296;p7">
            <a:extLst>
              <a:ext uri="{FF2B5EF4-FFF2-40B4-BE49-F238E27FC236}">
                <a16:creationId xmlns:a16="http://schemas.microsoft.com/office/drawing/2014/main" id="{45C60861-BDAE-5C4E-5382-F9EC173412B6}"/>
              </a:ext>
            </a:extLst>
          </p:cNvPr>
          <p:cNvSpPr/>
          <p:nvPr/>
        </p:nvSpPr>
        <p:spPr>
          <a:xfrm rot="1008521">
            <a:off x="974580" y="4066907"/>
            <a:ext cx="52357" cy="52357"/>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9" name="Google Shape;1297;p7">
            <a:extLst>
              <a:ext uri="{FF2B5EF4-FFF2-40B4-BE49-F238E27FC236}">
                <a16:creationId xmlns:a16="http://schemas.microsoft.com/office/drawing/2014/main" id="{6EBC40FA-E517-7DF9-EF4B-6FBEF1338CC9}"/>
              </a:ext>
            </a:extLst>
          </p:cNvPr>
          <p:cNvSpPr/>
          <p:nvPr/>
        </p:nvSpPr>
        <p:spPr>
          <a:xfrm rot="-889264">
            <a:off x="1029096" y="3880820"/>
            <a:ext cx="52385" cy="52385"/>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0" name="Google Shape;1298;p7">
            <a:extLst>
              <a:ext uri="{FF2B5EF4-FFF2-40B4-BE49-F238E27FC236}">
                <a16:creationId xmlns:a16="http://schemas.microsoft.com/office/drawing/2014/main" id="{290BCA78-F5E0-F17D-3490-8A2F4E34BC74}"/>
              </a:ext>
            </a:extLst>
          </p:cNvPr>
          <p:cNvSpPr/>
          <p:nvPr/>
        </p:nvSpPr>
        <p:spPr>
          <a:xfrm>
            <a:off x="1570821" y="3996526"/>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271" name="Google Shape;1299;p7">
            <a:extLst>
              <a:ext uri="{FF2B5EF4-FFF2-40B4-BE49-F238E27FC236}">
                <a16:creationId xmlns:a16="http://schemas.microsoft.com/office/drawing/2014/main" id="{B1A2B437-365C-089B-75E6-9B606D6DF7E1}"/>
              </a:ext>
            </a:extLst>
          </p:cNvPr>
          <p:cNvSpPr txBox="1"/>
          <p:nvPr/>
        </p:nvSpPr>
        <p:spPr>
          <a:xfrm>
            <a:off x="1158713" y="3869447"/>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P14</a:t>
            </a:r>
            <a:endParaRPr sz="580" kern="1200">
              <a:solidFill>
                <a:prstClr val="black"/>
              </a:solidFill>
              <a:latin typeface="Arial" panose="020B0604020202020204" pitchFamily="34" charset="0"/>
              <a:cs typeface="Arial" panose="020B0604020202020204" pitchFamily="34" charset="0"/>
            </a:endParaRPr>
          </a:p>
        </p:txBody>
      </p:sp>
      <p:sp>
        <p:nvSpPr>
          <p:cNvPr id="272" name="Google Shape;1300;p7">
            <a:extLst>
              <a:ext uri="{FF2B5EF4-FFF2-40B4-BE49-F238E27FC236}">
                <a16:creationId xmlns:a16="http://schemas.microsoft.com/office/drawing/2014/main" id="{38760F3C-8A62-5F77-E5B9-1FB99AF3E61D}"/>
              </a:ext>
            </a:extLst>
          </p:cNvPr>
          <p:cNvSpPr txBox="1"/>
          <p:nvPr/>
        </p:nvSpPr>
        <p:spPr>
          <a:xfrm>
            <a:off x="1145561" y="2872236"/>
            <a:ext cx="280156"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P14</a:t>
            </a:r>
            <a:endParaRPr sz="580" kern="1200">
              <a:solidFill>
                <a:prstClr val="black"/>
              </a:solidFill>
              <a:latin typeface="Arial" panose="020B0604020202020204" pitchFamily="34" charset="0"/>
              <a:cs typeface="Arial" panose="020B0604020202020204" pitchFamily="34" charset="0"/>
            </a:endParaRPr>
          </a:p>
        </p:txBody>
      </p:sp>
      <p:sp>
        <p:nvSpPr>
          <p:cNvPr id="273" name="Google Shape;1301;p7">
            <a:extLst>
              <a:ext uri="{FF2B5EF4-FFF2-40B4-BE49-F238E27FC236}">
                <a16:creationId xmlns:a16="http://schemas.microsoft.com/office/drawing/2014/main" id="{3F2746B9-8947-FB0C-9AC5-53AB0B3392A4}"/>
              </a:ext>
            </a:extLst>
          </p:cNvPr>
          <p:cNvSpPr txBox="1"/>
          <p:nvPr/>
        </p:nvSpPr>
        <p:spPr>
          <a:xfrm>
            <a:off x="1184914" y="3148849"/>
            <a:ext cx="280156"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P13</a:t>
            </a:r>
            <a:endParaRPr sz="580" kern="1200">
              <a:solidFill>
                <a:prstClr val="black"/>
              </a:solidFill>
              <a:latin typeface="Arial" panose="020B0604020202020204" pitchFamily="34" charset="0"/>
              <a:cs typeface="Arial" panose="020B0604020202020204" pitchFamily="34" charset="0"/>
            </a:endParaRPr>
          </a:p>
        </p:txBody>
      </p:sp>
      <p:sp>
        <p:nvSpPr>
          <p:cNvPr id="277" name="Google Shape;1307;p7">
            <a:extLst>
              <a:ext uri="{FF2B5EF4-FFF2-40B4-BE49-F238E27FC236}">
                <a16:creationId xmlns:a16="http://schemas.microsoft.com/office/drawing/2014/main" id="{8F8ABE72-25B9-6310-9FC5-1B7F11B04F8C}"/>
              </a:ext>
            </a:extLst>
          </p:cNvPr>
          <p:cNvSpPr txBox="1"/>
          <p:nvPr/>
        </p:nvSpPr>
        <p:spPr>
          <a:xfrm>
            <a:off x="772401" y="3766506"/>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P6</a:t>
            </a:r>
            <a:endParaRPr sz="580" kern="1200">
              <a:solidFill>
                <a:prstClr val="black"/>
              </a:solidFill>
              <a:latin typeface="Arial" panose="020B0604020202020204" pitchFamily="34" charset="0"/>
              <a:cs typeface="Arial" panose="020B0604020202020204" pitchFamily="34" charset="0"/>
            </a:endParaRPr>
          </a:p>
        </p:txBody>
      </p:sp>
      <p:graphicFrame>
        <p:nvGraphicFramePr>
          <p:cNvPr id="282" name="Google Shape;1312;p7">
            <a:extLst>
              <a:ext uri="{FF2B5EF4-FFF2-40B4-BE49-F238E27FC236}">
                <a16:creationId xmlns:a16="http://schemas.microsoft.com/office/drawing/2014/main" id="{23BFE011-E27A-4F4A-CF19-B9656E98BD64}"/>
              </a:ext>
            </a:extLst>
          </p:cNvPr>
          <p:cNvGraphicFramePr/>
          <p:nvPr>
            <p:extLst>
              <p:ext uri="{D42A27DB-BD31-4B8C-83A1-F6EECF244321}">
                <p14:modId xmlns:p14="http://schemas.microsoft.com/office/powerpoint/2010/main" val="1506033702"/>
              </p:ext>
            </p:extLst>
          </p:nvPr>
        </p:nvGraphicFramePr>
        <p:xfrm>
          <a:off x="1900629" y="3003883"/>
          <a:ext cx="664873" cy="427688"/>
        </p:xfrm>
        <a:graphic>
          <a:graphicData uri="http://schemas.openxmlformats.org/drawingml/2006/table">
            <a:tbl>
              <a:tblPr firstRow="1" bandRow="1">
                <a:noFill/>
              </a:tblPr>
              <a:tblGrid>
                <a:gridCol w="144037">
                  <a:extLst>
                    <a:ext uri="{9D8B030D-6E8A-4147-A177-3AD203B41FA5}">
                      <a16:colId xmlns:a16="http://schemas.microsoft.com/office/drawing/2014/main" val="20000"/>
                    </a:ext>
                  </a:extLst>
                </a:gridCol>
                <a:gridCol w="520836">
                  <a:extLst>
                    <a:ext uri="{9D8B030D-6E8A-4147-A177-3AD203B41FA5}">
                      <a16:colId xmlns:a16="http://schemas.microsoft.com/office/drawing/2014/main" val="20001"/>
                    </a:ext>
                  </a:extLst>
                </a:gridCol>
              </a:tblGrid>
              <a:tr h="4276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lnSpc>
                          <a:spcPct val="100000"/>
                        </a:lnSpc>
                        <a:spcBef>
                          <a:spcPts val="0"/>
                        </a:spcBef>
                        <a:spcAft>
                          <a:spcPts val="0"/>
                        </a:spcAft>
                        <a:buClr>
                          <a:schemeClr val="dk1"/>
                        </a:buClr>
                        <a:buSzPts val="1050"/>
                        <a:buFont typeface="Malgun Gothic"/>
                        <a:buNone/>
                      </a:pPr>
                      <a:endParaRPr sz="600" b="1">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1">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bl>
          </a:graphicData>
        </a:graphic>
      </p:graphicFrame>
      <p:graphicFrame>
        <p:nvGraphicFramePr>
          <p:cNvPr id="283" name="Google Shape;1313;p7">
            <a:extLst>
              <a:ext uri="{FF2B5EF4-FFF2-40B4-BE49-F238E27FC236}">
                <a16:creationId xmlns:a16="http://schemas.microsoft.com/office/drawing/2014/main" id="{C13D82C0-925C-E424-633A-6E54ECD85079}"/>
              </a:ext>
            </a:extLst>
          </p:cNvPr>
          <p:cNvGraphicFramePr/>
          <p:nvPr>
            <p:extLst>
              <p:ext uri="{D42A27DB-BD31-4B8C-83A1-F6EECF244321}">
                <p14:modId xmlns:p14="http://schemas.microsoft.com/office/powerpoint/2010/main" val="2173788658"/>
              </p:ext>
            </p:extLst>
          </p:nvPr>
        </p:nvGraphicFramePr>
        <p:xfrm>
          <a:off x="2698186" y="3003883"/>
          <a:ext cx="569231" cy="427688"/>
        </p:xfrm>
        <a:graphic>
          <a:graphicData uri="http://schemas.openxmlformats.org/drawingml/2006/table">
            <a:tbl>
              <a:tblPr firstRow="1" bandRow="1">
                <a:noFill/>
              </a:tblPr>
              <a:tblGrid>
                <a:gridCol w="146227">
                  <a:extLst>
                    <a:ext uri="{9D8B030D-6E8A-4147-A177-3AD203B41FA5}">
                      <a16:colId xmlns:a16="http://schemas.microsoft.com/office/drawing/2014/main" val="20000"/>
                    </a:ext>
                  </a:extLst>
                </a:gridCol>
                <a:gridCol w="423004">
                  <a:extLst>
                    <a:ext uri="{9D8B030D-6E8A-4147-A177-3AD203B41FA5}">
                      <a16:colId xmlns:a16="http://schemas.microsoft.com/office/drawing/2014/main" val="20001"/>
                    </a:ext>
                  </a:extLst>
                </a:gridCol>
              </a:tblGrid>
              <a:tr h="4276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1">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1">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bl>
          </a:graphicData>
        </a:graphic>
      </p:graphicFrame>
      <p:sp>
        <p:nvSpPr>
          <p:cNvPr id="284" name="Google Shape;1314;p7">
            <a:extLst>
              <a:ext uri="{FF2B5EF4-FFF2-40B4-BE49-F238E27FC236}">
                <a16:creationId xmlns:a16="http://schemas.microsoft.com/office/drawing/2014/main" id="{5003C1C1-5A05-0576-30EA-04321973C94D}"/>
              </a:ext>
            </a:extLst>
          </p:cNvPr>
          <p:cNvSpPr txBox="1"/>
          <p:nvPr/>
        </p:nvSpPr>
        <p:spPr>
          <a:xfrm>
            <a:off x="1928513" y="2268671"/>
            <a:ext cx="1013703" cy="171526"/>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Exclusion List Seg. 1</a:t>
            </a:r>
            <a:endParaRPr sz="696" kern="1200" dirty="0">
              <a:solidFill>
                <a:prstClr val="black"/>
              </a:solidFill>
              <a:latin typeface="Arial" panose="020B0604020202020204" pitchFamily="34" charset="0"/>
              <a:cs typeface="Arial" panose="020B0604020202020204" pitchFamily="34" charset="0"/>
            </a:endParaRPr>
          </a:p>
        </p:txBody>
      </p:sp>
      <p:sp>
        <p:nvSpPr>
          <p:cNvPr id="285" name="Google Shape;1315;p7">
            <a:extLst>
              <a:ext uri="{FF2B5EF4-FFF2-40B4-BE49-F238E27FC236}">
                <a16:creationId xmlns:a16="http://schemas.microsoft.com/office/drawing/2014/main" id="{B02E4C15-6D97-1A9B-2582-7FA3ED5D956D}"/>
              </a:ext>
            </a:extLst>
          </p:cNvPr>
          <p:cNvSpPr txBox="1"/>
          <p:nvPr/>
        </p:nvSpPr>
        <p:spPr>
          <a:xfrm>
            <a:off x="1733492" y="2862743"/>
            <a:ext cx="1013703" cy="171526"/>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Excl. List Seg. 2</a:t>
            </a:r>
            <a:endParaRPr sz="696" kern="1200" dirty="0">
              <a:solidFill>
                <a:prstClr val="black"/>
              </a:solidFill>
              <a:latin typeface="Arial" panose="020B0604020202020204" pitchFamily="34" charset="0"/>
              <a:cs typeface="Arial" panose="020B0604020202020204" pitchFamily="34" charset="0"/>
            </a:endParaRPr>
          </a:p>
        </p:txBody>
      </p:sp>
      <p:sp>
        <p:nvSpPr>
          <p:cNvPr id="286" name="Google Shape;1316;p7">
            <a:extLst>
              <a:ext uri="{FF2B5EF4-FFF2-40B4-BE49-F238E27FC236}">
                <a16:creationId xmlns:a16="http://schemas.microsoft.com/office/drawing/2014/main" id="{EB23A11A-5996-DECB-6EBF-B363E2D12B27}"/>
              </a:ext>
            </a:extLst>
          </p:cNvPr>
          <p:cNvSpPr txBox="1"/>
          <p:nvPr/>
        </p:nvSpPr>
        <p:spPr>
          <a:xfrm>
            <a:off x="2508242" y="2862921"/>
            <a:ext cx="1013703" cy="171526"/>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Excl. List Seg. 3</a:t>
            </a:r>
            <a:endParaRPr sz="696" kern="1200" dirty="0">
              <a:solidFill>
                <a:prstClr val="black"/>
              </a:solidFill>
              <a:latin typeface="Arial" panose="020B0604020202020204" pitchFamily="34" charset="0"/>
              <a:cs typeface="Arial" panose="020B0604020202020204" pitchFamily="34" charset="0"/>
            </a:endParaRPr>
          </a:p>
        </p:txBody>
      </p:sp>
      <p:sp>
        <p:nvSpPr>
          <p:cNvPr id="287" name="Google Shape;1317;p7">
            <a:extLst>
              <a:ext uri="{FF2B5EF4-FFF2-40B4-BE49-F238E27FC236}">
                <a16:creationId xmlns:a16="http://schemas.microsoft.com/office/drawing/2014/main" id="{3F76DE3A-5C92-47D0-EECC-60E466EBC48F}"/>
              </a:ext>
            </a:extLst>
          </p:cNvPr>
          <p:cNvSpPr/>
          <p:nvPr/>
        </p:nvSpPr>
        <p:spPr>
          <a:xfrm>
            <a:off x="3822491" y="3465916"/>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8" name="Google Shape;1318;p7">
            <a:extLst>
              <a:ext uri="{FF2B5EF4-FFF2-40B4-BE49-F238E27FC236}">
                <a16:creationId xmlns:a16="http://schemas.microsoft.com/office/drawing/2014/main" id="{3B706E85-1F71-8C11-BE38-352B4E0F6D41}"/>
              </a:ext>
            </a:extLst>
          </p:cNvPr>
          <p:cNvSpPr/>
          <p:nvPr/>
        </p:nvSpPr>
        <p:spPr>
          <a:xfrm>
            <a:off x="3878437" y="358355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9" name="Google Shape;1319;p7">
            <a:extLst>
              <a:ext uri="{FF2B5EF4-FFF2-40B4-BE49-F238E27FC236}">
                <a16:creationId xmlns:a16="http://schemas.microsoft.com/office/drawing/2014/main" id="{06675F48-235D-7BC6-2EE6-317BB3843521}"/>
              </a:ext>
            </a:extLst>
          </p:cNvPr>
          <p:cNvSpPr/>
          <p:nvPr/>
        </p:nvSpPr>
        <p:spPr>
          <a:xfrm>
            <a:off x="3866378" y="380553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0" name="Google Shape;1320;p7">
            <a:extLst>
              <a:ext uri="{FF2B5EF4-FFF2-40B4-BE49-F238E27FC236}">
                <a16:creationId xmlns:a16="http://schemas.microsoft.com/office/drawing/2014/main" id="{D2854C23-B6F5-382E-BFCC-175050914B01}"/>
              </a:ext>
            </a:extLst>
          </p:cNvPr>
          <p:cNvSpPr/>
          <p:nvPr/>
        </p:nvSpPr>
        <p:spPr>
          <a:xfrm>
            <a:off x="4007157" y="3536592"/>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1" name="Google Shape;1321;p7">
            <a:extLst>
              <a:ext uri="{FF2B5EF4-FFF2-40B4-BE49-F238E27FC236}">
                <a16:creationId xmlns:a16="http://schemas.microsoft.com/office/drawing/2014/main" id="{A2D827F5-553A-C812-7596-945F61BA0E00}"/>
              </a:ext>
            </a:extLst>
          </p:cNvPr>
          <p:cNvSpPr/>
          <p:nvPr/>
        </p:nvSpPr>
        <p:spPr>
          <a:xfrm>
            <a:off x="4059529" y="387087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2" name="Google Shape;1322;p7">
            <a:extLst>
              <a:ext uri="{FF2B5EF4-FFF2-40B4-BE49-F238E27FC236}">
                <a16:creationId xmlns:a16="http://schemas.microsoft.com/office/drawing/2014/main" id="{44D85892-791F-EE02-53EE-0AF82A1E8428}"/>
              </a:ext>
            </a:extLst>
          </p:cNvPr>
          <p:cNvSpPr/>
          <p:nvPr/>
        </p:nvSpPr>
        <p:spPr>
          <a:xfrm>
            <a:off x="4004814" y="3685861"/>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3" name="Google Shape;1323;p7">
            <a:extLst>
              <a:ext uri="{FF2B5EF4-FFF2-40B4-BE49-F238E27FC236}">
                <a16:creationId xmlns:a16="http://schemas.microsoft.com/office/drawing/2014/main" id="{FF1739ED-708C-F37F-7CE4-A969A4DD63DA}"/>
              </a:ext>
            </a:extLst>
          </p:cNvPr>
          <p:cNvSpPr/>
          <p:nvPr/>
        </p:nvSpPr>
        <p:spPr>
          <a:xfrm>
            <a:off x="4156100" y="4032057"/>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4" name="Google Shape;1324;p7">
            <a:extLst>
              <a:ext uri="{FF2B5EF4-FFF2-40B4-BE49-F238E27FC236}">
                <a16:creationId xmlns:a16="http://schemas.microsoft.com/office/drawing/2014/main" id="{7257898B-4FD6-3EDD-FEA6-783D2749AE37}"/>
              </a:ext>
            </a:extLst>
          </p:cNvPr>
          <p:cNvSpPr/>
          <p:nvPr/>
        </p:nvSpPr>
        <p:spPr>
          <a:xfrm>
            <a:off x="3770119" y="389670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5" name="Google Shape;1325;p7">
            <a:extLst>
              <a:ext uri="{FF2B5EF4-FFF2-40B4-BE49-F238E27FC236}">
                <a16:creationId xmlns:a16="http://schemas.microsoft.com/office/drawing/2014/main" id="{CEBBE9E2-99C6-2652-CAC3-42E30284DE99}"/>
              </a:ext>
            </a:extLst>
          </p:cNvPr>
          <p:cNvSpPr/>
          <p:nvPr/>
        </p:nvSpPr>
        <p:spPr>
          <a:xfrm>
            <a:off x="3899831" y="3949080"/>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6" name="Google Shape;1326;p7">
            <a:extLst>
              <a:ext uri="{FF2B5EF4-FFF2-40B4-BE49-F238E27FC236}">
                <a16:creationId xmlns:a16="http://schemas.microsoft.com/office/drawing/2014/main" id="{CF1F14E9-CC0A-3DCE-0C45-21104174068E}"/>
              </a:ext>
            </a:extLst>
          </p:cNvPr>
          <p:cNvSpPr/>
          <p:nvPr/>
        </p:nvSpPr>
        <p:spPr>
          <a:xfrm>
            <a:off x="4139706" y="3612887"/>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7" name="Google Shape;1327;p7">
            <a:extLst>
              <a:ext uri="{FF2B5EF4-FFF2-40B4-BE49-F238E27FC236}">
                <a16:creationId xmlns:a16="http://schemas.microsoft.com/office/drawing/2014/main" id="{AE3E9663-4200-F5D0-B587-8BB529D10F61}"/>
              </a:ext>
            </a:extLst>
          </p:cNvPr>
          <p:cNvSpPr/>
          <p:nvPr/>
        </p:nvSpPr>
        <p:spPr>
          <a:xfrm>
            <a:off x="3625682" y="3518287"/>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8" name="Google Shape;1328;p7">
            <a:extLst>
              <a:ext uri="{FF2B5EF4-FFF2-40B4-BE49-F238E27FC236}">
                <a16:creationId xmlns:a16="http://schemas.microsoft.com/office/drawing/2014/main" id="{DD054B0B-B925-C233-0637-CFD100A850C9}"/>
              </a:ext>
            </a:extLst>
          </p:cNvPr>
          <p:cNvSpPr/>
          <p:nvPr/>
        </p:nvSpPr>
        <p:spPr>
          <a:xfrm>
            <a:off x="3576791" y="3618507"/>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9" name="Google Shape;1329;p7">
            <a:extLst>
              <a:ext uri="{FF2B5EF4-FFF2-40B4-BE49-F238E27FC236}">
                <a16:creationId xmlns:a16="http://schemas.microsoft.com/office/drawing/2014/main" id="{CF49D9A6-B861-CC37-D251-54D176830AA7}"/>
              </a:ext>
            </a:extLst>
          </p:cNvPr>
          <p:cNvSpPr/>
          <p:nvPr/>
        </p:nvSpPr>
        <p:spPr>
          <a:xfrm>
            <a:off x="3601778" y="3900494"/>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0" name="Google Shape;1330;p7">
            <a:extLst>
              <a:ext uri="{FF2B5EF4-FFF2-40B4-BE49-F238E27FC236}">
                <a16:creationId xmlns:a16="http://schemas.microsoft.com/office/drawing/2014/main" id="{82176237-2B0D-ED15-4DDD-F0389FB58673}"/>
              </a:ext>
            </a:extLst>
          </p:cNvPr>
          <p:cNvSpPr/>
          <p:nvPr/>
        </p:nvSpPr>
        <p:spPr>
          <a:xfrm>
            <a:off x="3656325" y="3714382"/>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1" name="Google Shape;1331;p7">
            <a:extLst>
              <a:ext uri="{FF2B5EF4-FFF2-40B4-BE49-F238E27FC236}">
                <a16:creationId xmlns:a16="http://schemas.microsoft.com/office/drawing/2014/main" id="{62B3CC87-5B05-DC87-DE95-55525F8A7D4F}"/>
              </a:ext>
            </a:extLst>
          </p:cNvPr>
          <p:cNvSpPr/>
          <p:nvPr/>
        </p:nvSpPr>
        <p:spPr>
          <a:xfrm>
            <a:off x="4198047" y="3830097"/>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2" name="Google Shape;1332;p7">
            <a:extLst>
              <a:ext uri="{FF2B5EF4-FFF2-40B4-BE49-F238E27FC236}">
                <a16:creationId xmlns:a16="http://schemas.microsoft.com/office/drawing/2014/main" id="{6440E25D-C734-976C-F052-D48DACA13B7E}"/>
              </a:ext>
            </a:extLst>
          </p:cNvPr>
          <p:cNvSpPr txBox="1"/>
          <p:nvPr/>
        </p:nvSpPr>
        <p:spPr>
          <a:xfrm>
            <a:off x="3646175" y="3369500"/>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303" name="Google Shape;1333;p7">
            <a:extLst>
              <a:ext uri="{FF2B5EF4-FFF2-40B4-BE49-F238E27FC236}">
                <a16:creationId xmlns:a16="http://schemas.microsoft.com/office/drawing/2014/main" id="{F4EC30B4-2CD0-F717-7C6C-AC05DCE0B680}"/>
              </a:ext>
            </a:extLst>
          </p:cNvPr>
          <p:cNvSpPr txBox="1"/>
          <p:nvPr/>
        </p:nvSpPr>
        <p:spPr>
          <a:xfrm>
            <a:off x="3905526" y="3413823"/>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P4</a:t>
            </a:r>
            <a:endParaRPr sz="580" kern="1200">
              <a:solidFill>
                <a:prstClr val="black"/>
              </a:solidFill>
              <a:latin typeface="Arial" panose="020B0604020202020204" pitchFamily="34" charset="0"/>
              <a:cs typeface="Arial" panose="020B0604020202020204" pitchFamily="34" charset="0"/>
            </a:endParaRPr>
          </a:p>
        </p:txBody>
      </p:sp>
      <p:sp>
        <p:nvSpPr>
          <p:cNvPr id="304" name="Google Shape;1334;p7">
            <a:extLst>
              <a:ext uri="{FF2B5EF4-FFF2-40B4-BE49-F238E27FC236}">
                <a16:creationId xmlns:a16="http://schemas.microsoft.com/office/drawing/2014/main" id="{5405CC94-13DB-56E5-BC73-64A7E9E715CE}"/>
              </a:ext>
            </a:extLst>
          </p:cNvPr>
          <p:cNvSpPr txBox="1"/>
          <p:nvPr/>
        </p:nvSpPr>
        <p:spPr>
          <a:xfrm>
            <a:off x="3517488" y="3399883"/>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a:t>
            </a:r>
            <a:endParaRPr sz="580" kern="1200">
              <a:solidFill>
                <a:prstClr val="black"/>
              </a:solidFill>
              <a:latin typeface="Arial" panose="020B0604020202020204" pitchFamily="34" charset="0"/>
              <a:cs typeface="Arial" panose="020B0604020202020204" pitchFamily="34" charset="0"/>
            </a:endParaRPr>
          </a:p>
        </p:txBody>
      </p:sp>
      <p:sp>
        <p:nvSpPr>
          <p:cNvPr id="305" name="Google Shape;1335;p7">
            <a:extLst>
              <a:ext uri="{FF2B5EF4-FFF2-40B4-BE49-F238E27FC236}">
                <a16:creationId xmlns:a16="http://schemas.microsoft.com/office/drawing/2014/main" id="{63DAF687-EF31-FF49-5375-D2CBC8FF0861}"/>
              </a:ext>
            </a:extLst>
          </p:cNvPr>
          <p:cNvSpPr txBox="1"/>
          <p:nvPr/>
        </p:nvSpPr>
        <p:spPr>
          <a:xfrm>
            <a:off x="3782569" y="3480043"/>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P5</a:t>
            </a:r>
            <a:endParaRPr sz="580" kern="1200" dirty="0">
              <a:solidFill>
                <a:prstClr val="black"/>
              </a:solidFill>
              <a:latin typeface="Arial" panose="020B0604020202020204" pitchFamily="34" charset="0"/>
              <a:cs typeface="Arial" panose="020B0604020202020204" pitchFamily="34" charset="0"/>
            </a:endParaRPr>
          </a:p>
        </p:txBody>
      </p:sp>
      <p:sp>
        <p:nvSpPr>
          <p:cNvPr id="306" name="Google Shape;1336;p7">
            <a:extLst>
              <a:ext uri="{FF2B5EF4-FFF2-40B4-BE49-F238E27FC236}">
                <a16:creationId xmlns:a16="http://schemas.microsoft.com/office/drawing/2014/main" id="{45285F49-51A4-11AC-CED5-E29FEC101165}"/>
              </a:ext>
            </a:extLst>
          </p:cNvPr>
          <p:cNvSpPr txBox="1"/>
          <p:nvPr/>
        </p:nvSpPr>
        <p:spPr>
          <a:xfrm>
            <a:off x="3399627" y="3600078"/>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P6</a:t>
            </a:r>
            <a:endParaRPr sz="580" kern="1200">
              <a:solidFill>
                <a:prstClr val="black"/>
              </a:solidFill>
              <a:latin typeface="Arial" panose="020B0604020202020204" pitchFamily="34" charset="0"/>
              <a:cs typeface="Arial" panose="020B0604020202020204" pitchFamily="34" charset="0"/>
            </a:endParaRPr>
          </a:p>
        </p:txBody>
      </p:sp>
      <p:sp>
        <p:nvSpPr>
          <p:cNvPr id="307" name="Google Shape;1337;p7">
            <a:extLst>
              <a:ext uri="{FF2B5EF4-FFF2-40B4-BE49-F238E27FC236}">
                <a16:creationId xmlns:a16="http://schemas.microsoft.com/office/drawing/2014/main" id="{22501FAC-91FA-A34A-E124-7A96EBDFD884}"/>
              </a:ext>
            </a:extLst>
          </p:cNvPr>
          <p:cNvSpPr txBox="1"/>
          <p:nvPr/>
        </p:nvSpPr>
        <p:spPr>
          <a:xfrm>
            <a:off x="3645476" y="3685770"/>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P7</a:t>
            </a:r>
            <a:endParaRPr sz="580" kern="1200" dirty="0">
              <a:solidFill>
                <a:prstClr val="black"/>
              </a:solidFill>
              <a:latin typeface="Arial" panose="020B0604020202020204" pitchFamily="34" charset="0"/>
              <a:cs typeface="Arial" panose="020B0604020202020204" pitchFamily="34" charset="0"/>
            </a:endParaRPr>
          </a:p>
        </p:txBody>
      </p:sp>
      <p:sp>
        <p:nvSpPr>
          <p:cNvPr id="308" name="Google Shape;1338;p7">
            <a:extLst>
              <a:ext uri="{FF2B5EF4-FFF2-40B4-BE49-F238E27FC236}">
                <a16:creationId xmlns:a16="http://schemas.microsoft.com/office/drawing/2014/main" id="{46227664-5B5D-C589-72DE-E81810E92180}"/>
              </a:ext>
            </a:extLst>
          </p:cNvPr>
          <p:cNvSpPr txBox="1"/>
          <p:nvPr/>
        </p:nvSpPr>
        <p:spPr>
          <a:xfrm>
            <a:off x="3589005" y="3781061"/>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P12</a:t>
            </a:r>
            <a:endParaRPr sz="580" kern="1200">
              <a:solidFill>
                <a:prstClr val="black"/>
              </a:solidFill>
              <a:latin typeface="Arial" panose="020B0604020202020204" pitchFamily="34" charset="0"/>
              <a:cs typeface="Arial" panose="020B0604020202020204" pitchFamily="34" charset="0"/>
            </a:endParaRPr>
          </a:p>
        </p:txBody>
      </p:sp>
      <p:sp>
        <p:nvSpPr>
          <p:cNvPr id="309" name="Google Shape;1339;p7">
            <a:extLst>
              <a:ext uri="{FF2B5EF4-FFF2-40B4-BE49-F238E27FC236}">
                <a16:creationId xmlns:a16="http://schemas.microsoft.com/office/drawing/2014/main" id="{6BAC2089-F618-3BD5-E1EB-AE8D152303EE}"/>
              </a:ext>
            </a:extLst>
          </p:cNvPr>
          <p:cNvSpPr txBox="1"/>
          <p:nvPr/>
        </p:nvSpPr>
        <p:spPr>
          <a:xfrm>
            <a:off x="3424662" y="3809090"/>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sp>
        <p:nvSpPr>
          <p:cNvPr id="310" name="Google Shape;1340;p7">
            <a:extLst>
              <a:ext uri="{FF2B5EF4-FFF2-40B4-BE49-F238E27FC236}">
                <a16:creationId xmlns:a16="http://schemas.microsoft.com/office/drawing/2014/main" id="{BA981C38-3DAC-5AF9-9C12-7CCB3907DBEB}"/>
              </a:ext>
            </a:extLst>
          </p:cNvPr>
          <p:cNvSpPr txBox="1"/>
          <p:nvPr/>
        </p:nvSpPr>
        <p:spPr>
          <a:xfrm>
            <a:off x="3783032" y="3698747"/>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P14</a:t>
            </a:r>
            <a:endParaRPr sz="580" kern="1200">
              <a:solidFill>
                <a:prstClr val="black"/>
              </a:solidFill>
              <a:latin typeface="Arial" panose="020B0604020202020204" pitchFamily="34" charset="0"/>
              <a:cs typeface="Arial" panose="020B0604020202020204" pitchFamily="34" charset="0"/>
            </a:endParaRPr>
          </a:p>
        </p:txBody>
      </p:sp>
      <p:sp>
        <p:nvSpPr>
          <p:cNvPr id="311" name="Google Shape;1341;p7">
            <a:extLst>
              <a:ext uri="{FF2B5EF4-FFF2-40B4-BE49-F238E27FC236}">
                <a16:creationId xmlns:a16="http://schemas.microsoft.com/office/drawing/2014/main" id="{377C7699-F564-F649-7473-C67915C4D347}"/>
              </a:ext>
            </a:extLst>
          </p:cNvPr>
          <p:cNvSpPr txBox="1"/>
          <p:nvPr/>
        </p:nvSpPr>
        <p:spPr>
          <a:xfrm>
            <a:off x="3809233" y="3975360"/>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P13</a:t>
            </a:r>
            <a:endParaRPr sz="580" kern="1200">
              <a:solidFill>
                <a:prstClr val="black"/>
              </a:solidFill>
              <a:latin typeface="Arial" panose="020B0604020202020204" pitchFamily="34" charset="0"/>
              <a:cs typeface="Arial" panose="020B0604020202020204" pitchFamily="34" charset="0"/>
            </a:endParaRPr>
          </a:p>
        </p:txBody>
      </p:sp>
      <p:sp>
        <p:nvSpPr>
          <p:cNvPr id="312" name="Google Shape;1342;p7">
            <a:extLst>
              <a:ext uri="{FF2B5EF4-FFF2-40B4-BE49-F238E27FC236}">
                <a16:creationId xmlns:a16="http://schemas.microsoft.com/office/drawing/2014/main" id="{F6354D79-AD65-E7C7-7528-4ED333698361}"/>
              </a:ext>
            </a:extLst>
          </p:cNvPr>
          <p:cNvSpPr/>
          <p:nvPr/>
        </p:nvSpPr>
        <p:spPr>
          <a:xfrm>
            <a:off x="726503" y="2575564"/>
            <a:ext cx="651693" cy="650610"/>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3" name="Google Shape;1343;p7">
            <a:extLst>
              <a:ext uri="{FF2B5EF4-FFF2-40B4-BE49-F238E27FC236}">
                <a16:creationId xmlns:a16="http://schemas.microsoft.com/office/drawing/2014/main" id="{697156F9-3675-7ECC-28CD-6437D3320656}"/>
              </a:ext>
            </a:extLst>
          </p:cNvPr>
          <p:cNvSpPr txBox="1"/>
          <p:nvPr/>
        </p:nvSpPr>
        <p:spPr>
          <a:xfrm>
            <a:off x="967480" y="3946952"/>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P12</a:t>
            </a:r>
            <a:endParaRPr sz="580" kern="1200">
              <a:solidFill>
                <a:prstClr val="black"/>
              </a:solidFill>
              <a:latin typeface="Arial" panose="020B0604020202020204" pitchFamily="34" charset="0"/>
              <a:cs typeface="Arial" panose="020B0604020202020204" pitchFamily="34" charset="0"/>
            </a:endParaRPr>
          </a:p>
        </p:txBody>
      </p:sp>
      <p:sp>
        <p:nvSpPr>
          <p:cNvPr id="314" name="Google Shape;1344;p7">
            <a:extLst>
              <a:ext uri="{FF2B5EF4-FFF2-40B4-BE49-F238E27FC236}">
                <a16:creationId xmlns:a16="http://schemas.microsoft.com/office/drawing/2014/main" id="{F4626CBE-7AC5-379B-192E-2926F05F9E97}"/>
              </a:ext>
            </a:extLst>
          </p:cNvPr>
          <p:cNvSpPr txBox="1"/>
          <p:nvPr/>
        </p:nvSpPr>
        <p:spPr>
          <a:xfrm>
            <a:off x="797436" y="3975518"/>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sp>
        <p:nvSpPr>
          <p:cNvPr id="316" name="Google Shape;1346;p7">
            <a:extLst>
              <a:ext uri="{FF2B5EF4-FFF2-40B4-BE49-F238E27FC236}">
                <a16:creationId xmlns:a16="http://schemas.microsoft.com/office/drawing/2014/main" id="{FA662D5A-6F78-C3B2-DAB9-89BA4E4BD3DC}"/>
              </a:ext>
            </a:extLst>
          </p:cNvPr>
          <p:cNvSpPr txBox="1"/>
          <p:nvPr/>
        </p:nvSpPr>
        <p:spPr>
          <a:xfrm>
            <a:off x="1018250" y="3833254"/>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P7</a:t>
            </a:r>
            <a:endParaRPr sz="580" kern="1200">
              <a:solidFill>
                <a:prstClr val="black"/>
              </a:solidFill>
              <a:latin typeface="Arial" panose="020B0604020202020204" pitchFamily="34" charset="0"/>
              <a:cs typeface="Arial" panose="020B0604020202020204" pitchFamily="34" charset="0"/>
            </a:endParaRPr>
          </a:p>
        </p:txBody>
      </p:sp>
      <p:sp>
        <p:nvSpPr>
          <p:cNvPr id="317" name="Google Shape;1347;p7">
            <a:extLst>
              <a:ext uri="{FF2B5EF4-FFF2-40B4-BE49-F238E27FC236}">
                <a16:creationId xmlns:a16="http://schemas.microsoft.com/office/drawing/2014/main" id="{286EB83B-EBFB-3347-F29F-745492DB20F6}"/>
              </a:ext>
            </a:extLst>
          </p:cNvPr>
          <p:cNvSpPr txBox="1"/>
          <p:nvPr/>
        </p:nvSpPr>
        <p:spPr>
          <a:xfrm>
            <a:off x="1021156" y="3549176"/>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318" name="Google Shape;1348;p7">
            <a:extLst>
              <a:ext uri="{FF2B5EF4-FFF2-40B4-BE49-F238E27FC236}">
                <a16:creationId xmlns:a16="http://schemas.microsoft.com/office/drawing/2014/main" id="{18DB12AB-D1F7-DB4E-784A-E437D9C1D3A8}"/>
              </a:ext>
            </a:extLst>
          </p:cNvPr>
          <p:cNvSpPr txBox="1"/>
          <p:nvPr/>
        </p:nvSpPr>
        <p:spPr>
          <a:xfrm>
            <a:off x="867112" y="3569195"/>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P1</a:t>
            </a:r>
            <a:endParaRPr sz="580" kern="1200" dirty="0">
              <a:solidFill>
                <a:prstClr val="black"/>
              </a:solidFill>
              <a:latin typeface="Arial" panose="020B0604020202020204" pitchFamily="34" charset="0"/>
              <a:cs typeface="Arial" panose="020B0604020202020204" pitchFamily="34" charset="0"/>
            </a:endParaRPr>
          </a:p>
        </p:txBody>
      </p:sp>
      <p:graphicFrame>
        <p:nvGraphicFramePr>
          <p:cNvPr id="319" name="Google Shape;1349;p7">
            <a:extLst>
              <a:ext uri="{FF2B5EF4-FFF2-40B4-BE49-F238E27FC236}">
                <a16:creationId xmlns:a16="http://schemas.microsoft.com/office/drawing/2014/main" id="{6077CF95-D237-B62F-1B1F-16408C34290E}"/>
              </a:ext>
            </a:extLst>
          </p:cNvPr>
          <p:cNvGraphicFramePr/>
          <p:nvPr>
            <p:extLst>
              <p:ext uri="{D42A27DB-BD31-4B8C-83A1-F6EECF244321}">
                <p14:modId xmlns:p14="http://schemas.microsoft.com/office/powerpoint/2010/main" val="1052389526"/>
              </p:ext>
            </p:extLst>
          </p:nvPr>
        </p:nvGraphicFramePr>
        <p:xfrm>
          <a:off x="1886485" y="3729900"/>
          <a:ext cx="1076816" cy="425599"/>
        </p:xfrm>
        <a:graphic>
          <a:graphicData uri="http://schemas.openxmlformats.org/drawingml/2006/table">
            <a:tbl>
              <a:tblPr firstRow="1" bandRow="1">
                <a:noFill/>
              </a:tblPr>
              <a:tblGrid>
                <a:gridCol w="144893">
                  <a:extLst>
                    <a:ext uri="{9D8B030D-6E8A-4147-A177-3AD203B41FA5}">
                      <a16:colId xmlns:a16="http://schemas.microsoft.com/office/drawing/2014/main" val="20000"/>
                    </a:ext>
                  </a:extLst>
                </a:gridCol>
                <a:gridCol w="103547">
                  <a:extLst>
                    <a:ext uri="{9D8B030D-6E8A-4147-A177-3AD203B41FA5}">
                      <a16:colId xmlns:a16="http://schemas.microsoft.com/office/drawing/2014/main" val="20001"/>
                    </a:ext>
                  </a:extLst>
                </a:gridCol>
                <a:gridCol w="103547">
                  <a:extLst>
                    <a:ext uri="{9D8B030D-6E8A-4147-A177-3AD203B41FA5}">
                      <a16:colId xmlns:a16="http://schemas.microsoft.com/office/drawing/2014/main" val="20002"/>
                    </a:ext>
                  </a:extLst>
                </a:gridCol>
                <a:gridCol w="103547">
                  <a:extLst>
                    <a:ext uri="{9D8B030D-6E8A-4147-A177-3AD203B41FA5}">
                      <a16:colId xmlns:a16="http://schemas.microsoft.com/office/drawing/2014/main" val="20003"/>
                    </a:ext>
                  </a:extLst>
                </a:gridCol>
                <a:gridCol w="103547">
                  <a:extLst>
                    <a:ext uri="{9D8B030D-6E8A-4147-A177-3AD203B41FA5}">
                      <a16:colId xmlns:a16="http://schemas.microsoft.com/office/drawing/2014/main" val="20004"/>
                    </a:ext>
                  </a:extLst>
                </a:gridCol>
                <a:gridCol w="103547">
                  <a:extLst>
                    <a:ext uri="{9D8B030D-6E8A-4147-A177-3AD203B41FA5}">
                      <a16:colId xmlns:a16="http://schemas.microsoft.com/office/drawing/2014/main" val="20005"/>
                    </a:ext>
                  </a:extLst>
                </a:gridCol>
                <a:gridCol w="103547">
                  <a:extLst>
                    <a:ext uri="{9D8B030D-6E8A-4147-A177-3AD203B41FA5}">
                      <a16:colId xmlns:a16="http://schemas.microsoft.com/office/drawing/2014/main" val="20006"/>
                    </a:ext>
                  </a:extLst>
                </a:gridCol>
                <a:gridCol w="103547">
                  <a:extLst>
                    <a:ext uri="{9D8B030D-6E8A-4147-A177-3AD203B41FA5}">
                      <a16:colId xmlns:a16="http://schemas.microsoft.com/office/drawing/2014/main" val="20007"/>
                    </a:ext>
                  </a:extLst>
                </a:gridCol>
                <a:gridCol w="103547">
                  <a:extLst>
                    <a:ext uri="{9D8B030D-6E8A-4147-A177-3AD203B41FA5}">
                      <a16:colId xmlns:a16="http://schemas.microsoft.com/office/drawing/2014/main" val="20008"/>
                    </a:ext>
                  </a:extLst>
                </a:gridCol>
                <a:gridCol w="103547">
                  <a:extLst>
                    <a:ext uri="{9D8B030D-6E8A-4147-A177-3AD203B41FA5}">
                      <a16:colId xmlns:a16="http://schemas.microsoft.com/office/drawing/2014/main" val="20009"/>
                    </a:ext>
                  </a:extLst>
                </a:gridCol>
              </a:tblGrid>
              <a:tr h="19646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1145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145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2"/>
                  </a:ext>
                </a:extLst>
              </a:tr>
            </a:tbl>
          </a:graphicData>
        </a:graphic>
      </p:graphicFrame>
      <p:sp>
        <p:nvSpPr>
          <p:cNvPr id="320" name="Google Shape;1350;p7">
            <a:extLst>
              <a:ext uri="{FF2B5EF4-FFF2-40B4-BE49-F238E27FC236}">
                <a16:creationId xmlns:a16="http://schemas.microsoft.com/office/drawing/2014/main" id="{43BB11C1-4E90-B22F-5DF5-D8B95DEF3E71}"/>
              </a:ext>
            </a:extLst>
          </p:cNvPr>
          <p:cNvSpPr txBox="1"/>
          <p:nvPr/>
        </p:nvSpPr>
        <p:spPr>
          <a:xfrm>
            <a:off x="2041946" y="4054901"/>
            <a:ext cx="213880" cy="87133"/>
          </a:xfrm>
          <a:prstGeom prst="rect">
            <a:avLst/>
          </a:prstGeom>
          <a:solidFill>
            <a:sysClr val="window" lastClr="FFFFFF"/>
          </a:solidFill>
          <a:ln>
            <a:noFill/>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Top3</a:t>
            </a:r>
            <a:endParaRPr kumimoji="0"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321" name="Google Shape;1351;p7">
            <a:extLst>
              <a:ext uri="{FF2B5EF4-FFF2-40B4-BE49-F238E27FC236}">
                <a16:creationId xmlns:a16="http://schemas.microsoft.com/office/drawing/2014/main" id="{D30600B1-6D3B-EBE8-50D4-81853E142B77}"/>
              </a:ext>
            </a:extLst>
          </p:cNvPr>
          <p:cNvSpPr txBox="1"/>
          <p:nvPr/>
        </p:nvSpPr>
        <p:spPr>
          <a:xfrm>
            <a:off x="2189765" y="3822694"/>
            <a:ext cx="213880" cy="76398"/>
          </a:xfrm>
          <a:prstGeom prst="rect">
            <a:avLst/>
          </a:prstGeom>
          <a:solidFill>
            <a:sysClr val="window" lastClr="FFFFFF"/>
          </a:solidFill>
          <a:ln>
            <a:noFill/>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Top2</a:t>
            </a:r>
            <a:endParaRPr kumimoji="0"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322" name="Google Shape;1352;p7">
            <a:extLst>
              <a:ext uri="{FF2B5EF4-FFF2-40B4-BE49-F238E27FC236}">
                <a16:creationId xmlns:a16="http://schemas.microsoft.com/office/drawing/2014/main" id="{326E607B-6834-CCFD-EEC6-1C92F6B8C095}"/>
              </a:ext>
            </a:extLst>
          </p:cNvPr>
          <p:cNvSpPr txBox="1"/>
          <p:nvPr/>
        </p:nvSpPr>
        <p:spPr>
          <a:xfrm>
            <a:off x="2395235" y="4051904"/>
            <a:ext cx="213880" cy="90128"/>
          </a:xfrm>
          <a:prstGeom prst="rect">
            <a:avLst/>
          </a:prstGeom>
          <a:solidFill>
            <a:sysClr val="window" lastClr="FFFFFF"/>
          </a:solidFill>
          <a:ln>
            <a:noFill/>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Top1</a:t>
            </a:r>
            <a:endParaRPr kumimoji="0"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323" name="Google Shape;1353;p7">
            <a:extLst>
              <a:ext uri="{FF2B5EF4-FFF2-40B4-BE49-F238E27FC236}">
                <a16:creationId xmlns:a16="http://schemas.microsoft.com/office/drawing/2014/main" id="{126785D2-29B7-D7B5-8120-3B8CF1D4F5E3}"/>
              </a:ext>
            </a:extLst>
          </p:cNvPr>
          <p:cNvSpPr txBox="1"/>
          <p:nvPr/>
        </p:nvSpPr>
        <p:spPr>
          <a:xfrm>
            <a:off x="1080137" y="3706547"/>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P5</a:t>
            </a:r>
            <a:endParaRPr sz="580" kern="1200">
              <a:solidFill>
                <a:prstClr val="black"/>
              </a:solidFill>
              <a:latin typeface="Arial" panose="020B0604020202020204" pitchFamily="34" charset="0"/>
              <a:cs typeface="Arial" panose="020B0604020202020204" pitchFamily="34" charset="0"/>
            </a:endParaRPr>
          </a:p>
        </p:txBody>
      </p:sp>
      <p:sp>
        <p:nvSpPr>
          <p:cNvPr id="325" name="Google Shape;1355;p7">
            <a:extLst>
              <a:ext uri="{FF2B5EF4-FFF2-40B4-BE49-F238E27FC236}">
                <a16:creationId xmlns:a16="http://schemas.microsoft.com/office/drawing/2014/main" id="{A824CBD3-042D-3188-9BFD-7644372AAC37}"/>
              </a:ext>
            </a:extLst>
          </p:cNvPr>
          <p:cNvSpPr/>
          <p:nvPr/>
        </p:nvSpPr>
        <p:spPr>
          <a:xfrm>
            <a:off x="3583478" y="3212607"/>
            <a:ext cx="519995" cy="519125"/>
          </a:xfrm>
          <a:prstGeom prst="ellipse">
            <a:avLst/>
          </a:prstGeom>
          <a:noFill/>
          <a:ln w="12700"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6" name="Google Shape;1356;p7">
            <a:extLst>
              <a:ext uri="{FF2B5EF4-FFF2-40B4-BE49-F238E27FC236}">
                <a16:creationId xmlns:a16="http://schemas.microsoft.com/office/drawing/2014/main" id="{A08866D7-3A12-2241-4C12-EBCD6491F427}"/>
              </a:ext>
            </a:extLst>
          </p:cNvPr>
          <p:cNvSpPr/>
          <p:nvPr/>
        </p:nvSpPr>
        <p:spPr>
          <a:xfrm>
            <a:off x="1115545" y="4285071"/>
            <a:ext cx="1856354" cy="171591"/>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r>
              <a:rPr lang="en-US" sz="928" b="1" kern="1200" dirty="0">
                <a:solidFill>
                  <a:prstClr val="black"/>
                </a:solidFill>
                <a:latin typeface="Arial" panose="020B0604020202020204" pitchFamily="34" charset="0"/>
                <a:ea typeface="+mn-ea"/>
                <a:cs typeface="Arial" panose="020B0604020202020204" pitchFamily="34" charset="0"/>
              </a:rPr>
              <a:t>k-NN</a:t>
            </a:r>
            <a:endParaRPr sz="928" b="1" kern="1200" dirty="0">
              <a:solidFill>
                <a:prstClr val="black"/>
              </a:solidFill>
              <a:latin typeface="Arial" panose="020B0604020202020204" pitchFamily="34" charset="0"/>
              <a:ea typeface="+mn-ea"/>
              <a:cs typeface="Arial" panose="020B0604020202020204" pitchFamily="34" charset="0"/>
            </a:endParaRPr>
          </a:p>
        </p:txBody>
      </p:sp>
      <p:sp>
        <p:nvSpPr>
          <p:cNvPr id="330" name="Google Shape;1361;p7">
            <a:extLst>
              <a:ext uri="{FF2B5EF4-FFF2-40B4-BE49-F238E27FC236}">
                <a16:creationId xmlns:a16="http://schemas.microsoft.com/office/drawing/2014/main" id="{DA3E0D1A-E9D6-2DD4-14F7-C622464EDF44}"/>
              </a:ext>
            </a:extLst>
          </p:cNvPr>
          <p:cNvSpPr/>
          <p:nvPr/>
        </p:nvSpPr>
        <p:spPr>
          <a:xfrm>
            <a:off x="3406845" y="4142033"/>
            <a:ext cx="948103" cy="311336"/>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r>
              <a:rPr lang="en-US" sz="870" b="1" kern="1200" dirty="0">
                <a:solidFill>
                  <a:prstClr val="black"/>
                </a:solidFill>
                <a:latin typeface="Arial" panose="020B0604020202020204" pitchFamily="34" charset="0"/>
                <a:ea typeface="+mn-ea"/>
                <a:cs typeface="Arial" panose="020B0604020202020204" pitchFamily="34" charset="0"/>
              </a:rPr>
              <a:t>Ball Query</a:t>
            </a:r>
            <a:endParaRPr sz="870" b="1" kern="1200" dirty="0">
              <a:solidFill>
                <a:prstClr val="black"/>
              </a:solidFill>
              <a:latin typeface="Arial" panose="020B0604020202020204" pitchFamily="34" charset="0"/>
              <a:ea typeface="+mn-ea"/>
              <a:cs typeface="Arial" panose="020B0604020202020204" pitchFamily="34" charset="0"/>
            </a:endParaRPr>
          </a:p>
        </p:txBody>
      </p:sp>
      <p:sp>
        <p:nvSpPr>
          <p:cNvPr id="331" name="Google Shape;1362;p7">
            <a:extLst>
              <a:ext uri="{FF2B5EF4-FFF2-40B4-BE49-F238E27FC236}">
                <a16:creationId xmlns:a16="http://schemas.microsoft.com/office/drawing/2014/main" id="{E1A8FB49-E17B-AE26-C9D0-4F14AA77029A}"/>
              </a:ext>
            </a:extLst>
          </p:cNvPr>
          <p:cNvSpPr/>
          <p:nvPr/>
        </p:nvSpPr>
        <p:spPr>
          <a:xfrm>
            <a:off x="878780" y="2104744"/>
            <a:ext cx="2329884" cy="171591"/>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r>
              <a:rPr lang="en-US" sz="928" b="1" kern="1200" dirty="0">
                <a:solidFill>
                  <a:prstClr val="black"/>
                </a:solidFill>
                <a:latin typeface="Arial" panose="020B0604020202020204" pitchFamily="34" charset="0"/>
                <a:ea typeface="+mn-ea"/>
                <a:cs typeface="Arial" panose="020B0604020202020204" pitchFamily="34" charset="0"/>
              </a:rPr>
              <a:t>Distance Curve Segmentation</a:t>
            </a:r>
            <a:endParaRPr sz="928" b="1" kern="1200" dirty="0">
              <a:solidFill>
                <a:prstClr val="black"/>
              </a:solidFill>
              <a:latin typeface="Arial" panose="020B0604020202020204" pitchFamily="34" charset="0"/>
              <a:ea typeface="+mn-ea"/>
              <a:cs typeface="Arial" panose="020B0604020202020204" pitchFamily="34" charset="0"/>
            </a:endParaRPr>
          </a:p>
        </p:txBody>
      </p:sp>
      <p:cxnSp>
        <p:nvCxnSpPr>
          <p:cNvPr id="336" name="Google Shape;1273;p7">
            <a:extLst>
              <a:ext uri="{FF2B5EF4-FFF2-40B4-BE49-F238E27FC236}">
                <a16:creationId xmlns:a16="http://schemas.microsoft.com/office/drawing/2014/main" id="{1B2949F2-F35B-5901-0707-C3D878595998}"/>
              </a:ext>
            </a:extLst>
          </p:cNvPr>
          <p:cNvCxnSpPr>
            <a:cxnSpLocks/>
          </p:cNvCxnSpPr>
          <p:nvPr/>
        </p:nvCxnSpPr>
        <p:spPr>
          <a:xfrm flipH="1">
            <a:off x="1083037" y="2694863"/>
            <a:ext cx="120562" cy="186259"/>
          </a:xfrm>
          <a:prstGeom prst="straightConnector1">
            <a:avLst/>
          </a:prstGeom>
          <a:noFill/>
          <a:ln w="12700" cap="flat" cmpd="sng">
            <a:solidFill>
              <a:schemeClr val="tx1"/>
            </a:solidFill>
            <a:prstDash val="sysDash"/>
            <a:miter lim="800000"/>
            <a:headEnd type="triangle" w="med" len="sm"/>
            <a:tailEnd type="triangle" w="med" len="sm"/>
          </a:ln>
        </p:spPr>
      </p:cxnSp>
      <p:cxnSp>
        <p:nvCxnSpPr>
          <p:cNvPr id="344" name="Google Shape;1273;p7">
            <a:extLst>
              <a:ext uri="{FF2B5EF4-FFF2-40B4-BE49-F238E27FC236}">
                <a16:creationId xmlns:a16="http://schemas.microsoft.com/office/drawing/2014/main" id="{C7DFD37B-0393-0E9E-BA7F-6DBCE23418CD}"/>
              </a:ext>
            </a:extLst>
          </p:cNvPr>
          <p:cNvCxnSpPr>
            <a:cxnSpLocks/>
          </p:cNvCxnSpPr>
          <p:nvPr/>
        </p:nvCxnSpPr>
        <p:spPr>
          <a:xfrm flipH="1">
            <a:off x="1033221" y="3674137"/>
            <a:ext cx="130669" cy="179733"/>
          </a:xfrm>
          <a:prstGeom prst="straightConnector1">
            <a:avLst/>
          </a:prstGeom>
          <a:noFill/>
          <a:ln w="12700" cap="flat" cmpd="sng">
            <a:solidFill>
              <a:schemeClr val="tx1"/>
            </a:solidFill>
            <a:prstDash val="sysDash"/>
            <a:miter lim="800000"/>
            <a:headEnd type="triangle" w="med" len="sm"/>
            <a:tailEnd type="triangle" w="med" len="sm"/>
          </a:ln>
        </p:spPr>
      </p:cxnSp>
      <p:cxnSp>
        <p:nvCxnSpPr>
          <p:cNvPr id="345" name="Google Shape;1273;p7">
            <a:extLst>
              <a:ext uri="{FF2B5EF4-FFF2-40B4-BE49-F238E27FC236}">
                <a16:creationId xmlns:a16="http://schemas.microsoft.com/office/drawing/2014/main" id="{72EB8257-B815-56F4-C660-20B418D3A1AD}"/>
              </a:ext>
            </a:extLst>
          </p:cNvPr>
          <p:cNvCxnSpPr>
            <a:cxnSpLocks/>
          </p:cNvCxnSpPr>
          <p:nvPr/>
        </p:nvCxnSpPr>
        <p:spPr>
          <a:xfrm flipH="1">
            <a:off x="3701749" y="3523098"/>
            <a:ext cx="120562" cy="186259"/>
          </a:xfrm>
          <a:prstGeom prst="straightConnector1">
            <a:avLst/>
          </a:prstGeom>
          <a:noFill/>
          <a:ln w="12700" cap="flat" cmpd="sng">
            <a:solidFill>
              <a:schemeClr val="tx1"/>
            </a:solidFill>
            <a:prstDash val="sysDash"/>
            <a:miter lim="800000"/>
            <a:headEnd type="triangle" w="med" len="sm"/>
            <a:tailEnd type="triangle" w="med" len="sm"/>
          </a:ln>
        </p:spPr>
      </p:cxnSp>
      <p:cxnSp>
        <p:nvCxnSpPr>
          <p:cNvPr id="346" name="Google Shape;1306;p7">
            <a:extLst>
              <a:ext uri="{FF2B5EF4-FFF2-40B4-BE49-F238E27FC236}">
                <a16:creationId xmlns:a16="http://schemas.microsoft.com/office/drawing/2014/main" id="{A228A6CC-3998-5183-E9AA-E5B564DEBEDB}"/>
              </a:ext>
            </a:extLst>
          </p:cNvPr>
          <p:cNvCxnSpPr>
            <a:cxnSpLocks/>
          </p:cNvCxnSpPr>
          <p:nvPr/>
        </p:nvCxnSpPr>
        <p:spPr>
          <a:xfrm flipH="1">
            <a:off x="1068380" y="3679691"/>
            <a:ext cx="137656" cy="204657"/>
          </a:xfrm>
          <a:prstGeom prst="straightConnector1">
            <a:avLst/>
          </a:prstGeom>
          <a:noFill/>
          <a:ln w="19050" cap="flat" cmpd="sng">
            <a:solidFill>
              <a:srgbClr val="4472C4"/>
            </a:solidFill>
            <a:prstDash val="solid"/>
            <a:miter lim="800000"/>
            <a:headEnd type="none" w="sm" len="sm"/>
            <a:tailEnd type="none" w="sm" len="sm"/>
          </a:ln>
        </p:spPr>
      </p:cxnSp>
      <p:cxnSp>
        <p:nvCxnSpPr>
          <p:cNvPr id="347" name="Google Shape;1308;p7">
            <a:extLst>
              <a:ext uri="{FF2B5EF4-FFF2-40B4-BE49-F238E27FC236}">
                <a16:creationId xmlns:a16="http://schemas.microsoft.com/office/drawing/2014/main" id="{1EE8B8CF-599A-5D22-AF2A-EAD6482AD3AD}"/>
              </a:ext>
            </a:extLst>
          </p:cNvPr>
          <p:cNvCxnSpPr>
            <a:cxnSpLocks/>
          </p:cNvCxnSpPr>
          <p:nvPr/>
        </p:nvCxnSpPr>
        <p:spPr>
          <a:xfrm rot="10800000" flipH="1">
            <a:off x="1008330" y="3929673"/>
            <a:ext cx="33761" cy="138352"/>
          </a:xfrm>
          <a:prstGeom prst="straightConnector1">
            <a:avLst/>
          </a:prstGeom>
          <a:noFill/>
          <a:ln w="19050" cap="flat" cmpd="sng">
            <a:solidFill>
              <a:srgbClr val="4472C4"/>
            </a:solidFill>
            <a:prstDash val="solid"/>
            <a:miter lim="800000"/>
            <a:headEnd type="none" w="sm" len="sm"/>
            <a:tailEnd type="none" w="sm" len="sm"/>
          </a:ln>
        </p:spPr>
      </p:cxnSp>
      <p:cxnSp>
        <p:nvCxnSpPr>
          <p:cNvPr id="348" name="Google Shape;1345;p7">
            <a:extLst>
              <a:ext uri="{FF2B5EF4-FFF2-40B4-BE49-F238E27FC236}">
                <a16:creationId xmlns:a16="http://schemas.microsoft.com/office/drawing/2014/main" id="{759DA97F-7050-86D5-1CD3-3B4DF020B53B}"/>
              </a:ext>
            </a:extLst>
          </p:cNvPr>
          <p:cNvCxnSpPr>
            <a:cxnSpLocks/>
          </p:cNvCxnSpPr>
          <p:nvPr/>
        </p:nvCxnSpPr>
        <p:spPr>
          <a:xfrm>
            <a:off x="991027" y="3832369"/>
            <a:ext cx="41593" cy="61432"/>
          </a:xfrm>
          <a:prstGeom prst="straightConnector1">
            <a:avLst/>
          </a:prstGeom>
          <a:noFill/>
          <a:ln w="19050" cap="flat" cmpd="sng">
            <a:solidFill>
              <a:srgbClr val="4472C4"/>
            </a:solidFill>
            <a:prstDash val="solid"/>
            <a:miter lim="800000"/>
            <a:headEnd type="none" w="sm" len="sm"/>
            <a:tailEnd type="none" w="sm" len="sm"/>
          </a:ln>
        </p:spPr>
      </p:cxnSp>
    </p:spTree>
    <p:extLst>
      <p:ext uri="{BB962C8B-B14F-4D97-AF65-F5344CB8AC3E}">
        <p14:creationId xmlns:p14="http://schemas.microsoft.com/office/powerpoint/2010/main" val="4183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C835A45-2198-DC4A-A01F-33F0E890816F}"/>
              </a:ext>
            </a:extLst>
          </p:cNvPr>
          <p:cNvSpPr>
            <a:spLocks noGrp="1"/>
          </p:cNvSpPr>
          <p:nvPr>
            <p:ph type="title"/>
          </p:nvPr>
        </p:nvSpPr>
        <p:spPr/>
        <p:txBody>
          <a:bodyPr>
            <a:normAutofit fontScale="90000"/>
          </a:bodyPr>
          <a:lstStyle/>
          <a:p>
            <a:r>
              <a:rPr kumimoji="1" lang="en-US" altLang="en-US" i="1" dirty="0"/>
              <a:t>Solution #2.</a:t>
            </a:r>
            <a:r>
              <a:rPr kumimoji="1" lang="en-US" altLang="en-US" dirty="0"/>
              <a:t> Redundancy-Free Neighbor Search</a:t>
            </a:r>
            <a:endParaRPr kumimoji="1" lang="ko-Kore-KR" altLang="en-US" dirty="0"/>
          </a:p>
        </p:txBody>
      </p:sp>
      <p:sp>
        <p:nvSpPr>
          <p:cNvPr id="4" name="슬라이드 번호 개체 틀 3">
            <a:extLst>
              <a:ext uri="{FF2B5EF4-FFF2-40B4-BE49-F238E27FC236}">
                <a16:creationId xmlns:a16="http://schemas.microsoft.com/office/drawing/2014/main" id="{1DBCB4A0-7ED4-BF4C-9B5C-DE870B989D85}"/>
              </a:ext>
            </a:extLst>
          </p:cNvPr>
          <p:cNvSpPr>
            <a:spLocks noGrp="1"/>
          </p:cNvSpPr>
          <p:nvPr>
            <p:ph type="sldNum" idx="12"/>
          </p:nvPr>
        </p:nvSpPr>
        <p:spPr/>
        <p:txBody>
          <a:bodyPr/>
          <a:lstStyle/>
          <a:p>
            <a:fld id="{00000000-1234-1234-1234-123412341234}" type="slidenum">
              <a:rPr lang="en" smtClean="0"/>
              <a:pPr/>
              <a:t>7</a:t>
            </a:fld>
            <a:endParaRPr lang="en" dirty="0"/>
          </a:p>
        </p:txBody>
      </p:sp>
      <p:sp>
        <p:nvSpPr>
          <p:cNvPr id="17" name="텍스트 개체 틀 18">
            <a:extLst>
              <a:ext uri="{FF2B5EF4-FFF2-40B4-BE49-F238E27FC236}">
                <a16:creationId xmlns:a16="http://schemas.microsoft.com/office/drawing/2014/main" id="{3C0B1E7C-6854-BE47-9199-06C0415F0B24}"/>
              </a:ext>
            </a:extLst>
          </p:cNvPr>
          <p:cNvSpPr>
            <a:spLocks noGrp="1"/>
          </p:cNvSpPr>
          <p:nvPr>
            <p:ph type="body" idx="1"/>
          </p:nvPr>
        </p:nvSpPr>
        <p:spPr>
          <a:xfrm>
            <a:off x="311699" y="1152475"/>
            <a:ext cx="8631409" cy="1098774"/>
          </a:xfrm>
        </p:spPr>
        <p:txBody>
          <a:bodyPr/>
          <a:lstStyle/>
          <a:p>
            <a:r>
              <a:rPr lang="en-US" altLang="ko-Kore-KR" dirty="0"/>
              <a:t>We propose </a:t>
            </a:r>
            <a:r>
              <a:rPr lang="en-US" altLang="ko-Kore-KR" b="1" i="1" dirty="0"/>
              <a:t>Redundancy-Free Neighbor Search</a:t>
            </a:r>
            <a:r>
              <a:rPr lang="en-US" altLang="ko-KR" b="1" i="1" dirty="0"/>
              <a:t>,</a:t>
            </a:r>
            <a:r>
              <a:rPr lang="ko-KR" altLang="en-US" b="1" dirty="0"/>
              <a:t> </a:t>
            </a:r>
            <a:r>
              <a:rPr lang="en-US" altLang="ko-KR" dirty="0"/>
              <a:t>which eliminates redundant distance calculations in k-NN and Ball Query.</a:t>
            </a:r>
            <a:endParaRPr lang="en-US" altLang="ko-Kore-KR" dirty="0">
              <a:solidFill>
                <a:srgbClr val="E54073"/>
              </a:solidFill>
            </a:endParaRPr>
          </a:p>
        </p:txBody>
      </p:sp>
      <p:sp>
        <p:nvSpPr>
          <p:cNvPr id="19" name="모서리가 둥근 직사각형 18">
            <a:extLst>
              <a:ext uri="{FF2B5EF4-FFF2-40B4-BE49-F238E27FC236}">
                <a16:creationId xmlns:a16="http://schemas.microsoft.com/office/drawing/2014/main" id="{8E9A3776-87B7-5295-ECC9-286D1BFA7831}"/>
              </a:ext>
            </a:extLst>
          </p:cNvPr>
          <p:cNvSpPr/>
          <p:nvPr/>
        </p:nvSpPr>
        <p:spPr>
          <a:xfrm>
            <a:off x="4718182" y="2378188"/>
            <a:ext cx="4351850" cy="75028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lnSpc>
                <a:spcPct val="120000"/>
              </a:lnSpc>
            </a:pPr>
            <a:r>
              <a:rPr kumimoji="1" lang="en-US" altLang="en-US" b="1" dirty="0">
                <a:solidFill>
                  <a:srgbClr val="7A81FF"/>
                </a:solidFill>
                <a:latin typeface="Lato" panose="020F0502020204030203" pitchFamily="34" charset="0"/>
                <a:ea typeface="Lato" panose="020F0502020204030203" pitchFamily="34" charset="0"/>
                <a:cs typeface="Lato" panose="020F0502020204030203" pitchFamily="34" charset="0"/>
              </a:rPr>
              <a:t>Redundancy-Free k-NN: </a:t>
            </a:r>
            <a:r>
              <a:rPr kumimoji="1" lang="en-US" altLang="en-US" dirty="0">
                <a:solidFill>
                  <a:srgbClr val="595959"/>
                </a:solidFill>
                <a:latin typeface="Lato" panose="020F0502020204030203" pitchFamily="34" charset="0"/>
                <a:ea typeface="Lato" panose="020F0502020204030203" pitchFamily="34" charset="0"/>
                <a:cs typeface="Lato" panose="020F0502020204030203" pitchFamily="34" charset="0"/>
              </a:rPr>
              <a:t>Reuse exclusion list to reduce the search space while performing k-NN.</a:t>
            </a:r>
          </a:p>
        </p:txBody>
      </p:sp>
      <p:pic>
        <p:nvPicPr>
          <p:cNvPr id="20" name="그래픽 19" descr="배지 체크 표시1 단색으로 채워진">
            <a:extLst>
              <a:ext uri="{FF2B5EF4-FFF2-40B4-BE49-F238E27FC236}">
                <a16:creationId xmlns:a16="http://schemas.microsoft.com/office/drawing/2014/main" id="{17484E24-1F6F-C080-9F00-BA3E9F4288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6670" y="2483789"/>
            <a:ext cx="282046" cy="282046"/>
          </a:xfrm>
          <a:prstGeom prst="rect">
            <a:avLst/>
          </a:prstGeom>
        </p:spPr>
      </p:pic>
      <p:sp>
        <p:nvSpPr>
          <p:cNvPr id="21" name="모서리가 둥근 직사각형 20">
            <a:extLst>
              <a:ext uri="{FF2B5EF4-FFF2-40B4-BE49-F238E27FC236}">
                <a16:creationId xmlns:a16="http://schemas.microsoft.com/office/drawing/2014/main" id="{BF481472-30F4-FD7D-4A2C-5376A6513A6B}"/>
              </a:ext>
            </a:extLst>
          </p:cNvPr>
          <p:cNvSpPr/>
          <p:nvPr/>
        </p:nvSpPr>
        <p:spPr>
          <a:xfrm>
            <a:off x="4718182" y="3259696"/>
            <a:ext cx="4357238" cy="100858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lnSpc>
                <a:spcPct val="120000"/>
              </a:lnSpc>
            </a:pPr>
            <a:r>
              <a:rPr kumimoji="1" lang="en-US" altLang="en-US" b="1" dirty="0">
                <a:solidFill>
                  <a:srgbClr val="7A81FF"/>
                </a:solidFill>
                <a:latin typeface="Lato" panose="020F0502020204030203" pitchFamily="34" charset="0"/>
                <a:ea typeface="Lato" panose="020F0502020204030203" pitchFamily="34" charset="0"/>
                <a:cs typeface="Lato" panose="020F0502020204030203" pitchFamily="34" charset="0"/>
              </a:rPr>
              <a:t>Redundancy-Free Ball Query:</a:t>
            </a:r>
            <a:r>
              <a:rPr kumimoji="1" lang="en-US" altLang="en-US" dirty="0">
                <a:solidFill>
                  <a:srgbClr val="595959"/>
                </a:solidFill>
                <a:latin typeface="Lato" panose="020F0502020204030203" pitchFamily="34" charset="0"/>
                <a:ea typeface="Lato" panose="020F0502020204030203" pitchFamily="34" charset="0"/>
                <a:cs typeface="Lato" panose="020F0502020204030203" pitchFamily="34" charset="0"/>
              </a:rPr>
              <a:t> Add extra exclusion list while sampling and use this list for ball query. Adding extra list does not incur significant latency overhead.</a:t>
            </a:r>
          </a:p>
        </p:txBody>
      </p:sp>
      <p:pic>
        <p:nvPicPr>
          <p:cNvPr id="22" name="그래픽 21" descr="배지 체크 표시1 단색으로 채워진">
            <a:extLst>
              <a:ext uri="{FF2B5EF4-FFF2-40B4-BE49-F238E27FC236}">
                <a16:creationId xmlns:a16="http://schemas.microsoft.com/office/drawing/2014/main" id="{5611556B-210E-9C8C-33EA-43CBA57A5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6670" y="3365297"/>
            <a:ext cx="282046" cy="282046"/>
          </a:xfrm>
          <a:prstGeom prst="rect">
            <a:avLst/>
          </a:prstGeom>
        </p:spPr>
      </p:pic>
      <p:sp>
        <p:nvSpPr>
          <p:cNvPr id="3" name="Google Shape;1254;p7">
            <a:extLst>
              <a:ext uri="{FF2B5EF4-FFF2-40B4-BE49-F238E27FC236}">
                <a16:creationId xmlns:a16="http://schemas.microsoft.com/office/drawing/2014/main" id="{7BDB0B84-F98E-FC31-83A5-0C47D84FBC66}"/>
              </a:ext>
            </a:extLst>
          </p:cNvPr>
          <p:cNvSpPr/>
          <p:nvPr/>
        </p:nvSpPr>
        <p:spPr>
          <a:xfrm>
            <a:off x="689310" y="3503204"/>
            <a:ext cx="2708916" cy="866671"/>
          </a:xfrm>
          <a:prstGeom prst="roundRect">
            <a:avLst>
              <a:gd name="adj" fmla="val 8654"/>
            </a:avLst>
          </a:prstGeom>
          <a:solidFill>
            <a:srgbClr val="CFE2F3">
              <a:alpha val="45000"/>
            </a:srgbClr>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a:solidFill>
                <a:prstClr val="white"/>
              </a:solidFill>
              <a:latin typeface="Arial" panose="020B0604020202020204" pitchFamily="34" charset="0"/>
              <a:ea typeface="Malgun Gothic"/>
              <a:cs typeface="Arial" panose="020B0604020202020204" pitchFamily="34" charset="0"/>
              <a:sym typeface="Malgun Gothic"/>
            </a:endParaRPr>
          </a:p>
        </p:txBody>
      </p:sp>
      <p:sp>
        <p:nvSpPr>
          <p:cNvPr id="5" name="Google Shape;1255;p7">
            <a:extLst>
              <a:ext uri="{FF2B5EF4-FFF2-40B4-BE49-F238E27FC236}">
                <a16:creationId xmlns:a16="http://schemas.microsoft.com/office/drawing/2014/main" id="{A779992D-55B0-315B-BFE4-79FEC3430C6B}"/>
              </a:ext>
            </a:extLst>
          </p:cNvPr>
          <p:cNvSpPr/>
          <p:nvPr/>
        </p:nvSpPr>
        <p:spPr>
          <a:xfrm>
            <a:off x="3448866" y="2217498"/>
            <a:ext cx="864048" cy="2152376"/>
          </a:xfrm>
          <a:prstGeom prst="roundRect">
            <a:avLst>
              <a:gd name="adj" fmla="val 8654"/>
            </a:avLst>
          </a:prstGeom>
          <a:solidFill>
            <a:srgbClr val="F4CCCC">
              <a:alpha val="45000"/>
            </a:srgbClr>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dirty="0">
              <a:solidFill>
                <a:prstClr val="white"/>
              </a:solidFill>
              <a:latin typeface="Arial" panose="020B0604020202020204" pitchFamily="34" charset="0"/>
              <a:ea typeface="Malgun Gothic"/>
              <a:cs typeface="Arial" panose="020B0604020202020204" pitchFamily="34" charset="0"/>
              <a:sym typeface="Malgun Gothic"/>
            </a:endParaRPr>
          </a:p>
        </p:txBody>
      </p:sp>
      <p:sp>
        <p:nvSpPr>
          <p:cNvPr id="6" name="Google Shape;1256;p7">
            <a:extLst>
              <a:ext uri="{FF2B5EF4-FFF2-40B4-BE49-F238E27FC236}">
                <a16:creationId xmlns:a16="http://schemas.microsoft.com/office/drawing/2014/main" id="{72F8135A-20F0-615E-F6E4-E5A042452924}"/>
              </a:ext>
            </a:extLst>
          </p:cNvPr>
          <p:cNvSpPr/>
          <p:nvPr/>
        </p:nvSpPr>
        <p:spPr>
          <a:xfrm>
            <a:off x="689665" y="2217498"/>
            <a:ext cx="2710483" cy="1240818"/>
          </a:xfrm>
          <a:prstGeom prst="roundRect">
            <a:avLst>
              <a:gd name="adj" fmla="val 8654"/>
            </a:avLst>
          </a:prstGeom>
          <a:solidFill>
            <a:srgbClr val="D9EAD3">
              <a:alpha val="45000"/>
            </a:srgbClr>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dirty="0">
              <a:solidFill>
                <a:prstClr val="white"/>
              </a:solidFill>
              <a:latin typeface="Arial" panose="020B0604020202020204" pitchFamily="34" charset="0"/>
              <a:ea typeface="Malgun Gothic"/>
              <a:cs typeface="Arial" panose="020B0604020202020204" pitchFamily="34" charset="0"/>
              <a:sym typeface="Malgun Gothic"/>
            </a:endParaRPr>
          </a:p>
        </p:txBody>
      </p:sp>
      <p:graphicFrame>
        <p:nvGraphicFramePr>
          <p:cNvPr id="7" name="Google Shape;1257;p7">
            <a:extLst>
              <a:ext uri="{FF2B5EF4-FFF2-40B4-BE49-F238E27FC236}">
                <a16:creationId xmlns:a16="http://schemas.microsoft.com/office/drawing/2014/main" id="{538AD481-4FA7-7905-327B-D0E50655ACE0}"/>
              </a:ext>
            </a:extLst>
          </p:cNvPr>
          <p:cNvGraphicFramePr/>
          <p:nvPr>
            <p:extLst>
              <p:ext uri="{D42A27DB-BD31-4B8C-83A1-F6EECF244321}">
                <p14:modId xmlns:p14="http://schemas.microsoft.com/office/powerpoint/2010/main" val="2894237485"/>
              </p:ext>
            </p:extLst>
          </p:nvPr>
        </p:nvGraphicFramePr>
        <p:xfrm>
          <a:off x="1899508" y="2411795"/>
          <a:ext cx="1076816" cy="425599"/>
        </p:xfrm>
        <a:graphic>
          <a:graphicData uri="http://schemas.openxmlformats.org/drawingml/2006/table">
            <a:tbl>
              <a:tblPr firstRow="1" bandRow="1">
                <a:noFill/>
              </a:tblPr>
              <a:tblGrid>
                <a:gridCol w="144893">
                  <a:extLst>
                    <a:ext uri="{9D8B030D-6E8A-4147-A177-3AD203B41FA5}">
                      <a16:colId xmlns:a16="http://schemas.microsoft.com/office/drawing/2014/main" val="20000"/>
                    </a:ext>
                  </a:extLst>
                </a:gridCol>
                <a:gridCol w="103547">
                  <a:extLst>
                    <a:ext uri="{9D8B030D-6E8A-4147-A177-3AD203B41FA5}">
                      <a16:colId xmlns:a16="http://schemas.microsoft.com/office/drawing/2014/main" val="20001"/>
                    </a:ext>
                  </a:extLst>
                </a:gridCol>
                <a:gridCol w="103547">
                  <a:extLst>
                    <a:ext uri="{9D8B030D-6E8A-4147-A177-3AD203B41FA5}">
                      <a16:colId xmlns:a16="http://schemas.microsoft.com/office/drawing/2014/main" val="20002"/>
                    </a:ext>
                  </a:extLst>
                </a:gridCol>
                <a:gridCol w="103547">
                  <a:extLst>
                    <a:ext uri="{9D8B030D-6E8A-4147-A177-3AD203B41FA5}">
                      <a16:colId xmlns:a16="http://schemas.microsoft.com/office/drawing/2014/main" val="20003"/>
                    </a:ext>
                  </a:extLst>
                </a:gridCol>
                <a:gridCol w="103547">
                  <a:extLst>
                    <a:ext uri="{9D8B030D-6E8A-4147-A177-3AD203B41FA5}">
                      <a16:colId xmlns:a16="http://schemas.microsoft.com/office/drawing/2014/main" val="20004"/>
                    </a:ext>
                  </a:extLst>
                </a:gridCol>
                <a:gridCol w="103547">
                  <a:extLst>
                    <a:ext uri="{9D8B030D-6E8A-4147-A177-3AD203B41FA5}">
                      <a16:colId xmlns:a16="http://schemas.microsoft.com/office/drawing/2014/main" val="20005"/>
                    </a:ext>
                  </a:extLst>
                </a:gridCol>
                <a:gridCol w="103547">
                  <a:extLst>
                    <a:ext uri="{9D8B030D-6E8A-4147-A177-3AD203B41FA5}">
                      <a16:colId xmlns:a16="http://schemas.microsoft.com/office/drawing/2014/main" val="20006"/>
                    </a:ext>
                  </a:extLst>
                </a:gridCol>
                <a:gridCol w="103547">
                  <a:extLst>
                    <a:ext uri="{9D8B030D-6E8A-4147-A177-3AD203B41FA5}">
                      <a16:colId xmlns:a16="http://schemas.microsoft.com/office/drawing/2014/main" val="20007"/>
                    </a:ext>
                  </a:extLst>
                </a:gridCol>
                <a:gridCol w="103547">
                  <a:extLst>
                    <a:ext uri="{9D8B030D-6E8A-4147-A177-3AD203B41FA5}">
                      <a16:colId xmlns:a16="http://schemas.microsoft.com/office/drawing/2014/main" val="20008"/>
                    </a:ext>
                  </a:extLst>
                </a:gridCol>
                <a:gridCol w="103547">
                  <a:extLst>
                    <a:ext uri="{9D8B030D-6E8A-4147-A177-3AD203B41FA5}">
                      <a16:colId xmlns:a16="http://schemas.microsoft.com/office/drawing/2014/main" val="20009"/>
                    </a:ext>
                  </a:extLst>
                </a:gridCol>
              </a:tblGrid>
              <a:tr h="19646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1145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12</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145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2"/>
                  </a:ext>
                </a:extLst>
              </a:tr>
            </a:tbl>
          </a:graphicData>
        </a:graphic>
      </p:graphicFrame>
      <p:sp>
        <p:nvSpPr>
          <p:cNvPr id="8" name="Google Shape;1258;p7">
            <a:extLst>
              <a:ext uri="{FF2B5EF4-FFF2-40B4-BE49-F238E27FC236}">
                <a16:creationId xmlns:a16="http://schemas.microsoft.com/office/drawing/2014/main" id="{050448E9-5CF1-0D26-E79F-7F275AD03C34}"/>
              </a:ext>
            </a:extLst>
          </p:cNvPr>
          <p:cNvSpPr/>
          <p:nvPr/>
        </p:nvSpPr>
        <p:spPr>
          <a:xfrm>
            <a:off x="1198172" y="2639406"/>
            <a:ext cx="52371" cy="52371"/>
          </a:xfrm>
          <a:prstGeom prst="ellipse">
            <a:avLst/>
          </a:prstGeom>
          <a:solidFill>
            <a:srgbClr val="ED7D31"/>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Google Shape;1259;p7">
            <a:extLst>
              <a:ext uri="{FF2B5EF4-FFF2-40B4-BE49-F238E27FC236}">
                <a16:creationId xmlns:a16="http://schemas.microsoft.com/office/drawing/2014/main" id="{C5A8B8F3-FA80-DF2B-F726-A3272B598E2D}"/>
              </a:ext>
            </a:extLst>
          </p:cNvPr>
          <p:cNvSpPr/>
          <p:nvPr/>
        </p:nvSpPr>
        <p:spPr>
          <a:xfrm>
            <a:off x="1254119" y="2757048"/>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Google Shape;1260;p7">
            <a:extLst>
              <a:ext uri="{FF2B5EF4-FFF2-40B4-BE49-F238E27FC236}">
                <a16:creationId xmlns:a16="http://schemas.microsoft.com/office/drawing/2014/main" id="{0E322D66-EEF6-4FA1-3044-D568CF49C3E1}"/>
              </a:ext>
            </a:extLst>
          </p:cNvPr>
          <p:cNvSpPr/>
          <p:nvPr/>
        </p:nvSpPr>
        <p:spPr>
          <a:xfrm>
            <a:off x="1242059" y="2979028"/>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Google Shape;1261;p7">
            <a:extLst>
              <a:ext uri="{FF2B5EF4-FFF2-40B4-BE49-F238E27FC236}">
                <a16:creationId xmlns:a16="http://schemas.microsoft.com/office/drawing/2014/main" id="{9597CB88-3616-4BDB-7120-720F521920F3}"/>
              </a:ext>
            </a:extLst>
          </p:cNvPr>
          <p:cNvSpPr/>
          <p:nvPr/>
        </p:nvSpPr>
        <p:spPr>
          <a:xfrm>
            <a:off x="1382838" y="2710081"/>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Google Shape;1262;p7">
            <a:extLst>
              <a:ext uri="{FF2B5EF4-FFF2-40B4-BE49-F238E27FC236}">
                <a16:creationId xmlns:a16="http://schemas.microsoft.com/office/drawing/2014/main" id="{154F6FBB-C63D-688F-00D5-B13DC70D6399}"/>
              </a:ext>
            </a:extLst>
          </p:cNvPr>
          <p:cNvSpPr/>
          <p:nvPr/>
        </p:nvSpPr>
        <p:spPr>
          <a:xfrm>
            <a:off x="1435210" y="3044368"/>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Google Shape;1263;p7">
            <a:extLst>
              <a:ext uri="{FF2B5EF4-FFF2-40B4-BE49-F238E27FC236}">
                <a16:creationId xmlns:a16="http://schemas.microsoft.com/office/drawing/2014/main" id="{FD494334-1B9E-37F8-E07D-2E8B1231B4F8}"/>
              </a:ext>
            </a:extLst>
          </p:cNvPr>
          <p:cNvSpPr/>
          <p:nvPr/>
        </p:nvSpPr>
        <p:spPr>
          <a:xfrm>
            <a:off x="1380495" y="2859349"/>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Google Shape;1264;p7">
            <a:extLst>
              <a:ext uri="{FF2B5EF4-FFF2-40B4-BE49-F238E27FC236}">
                <a16:creationId xmlns:a16="http://schemas.microsoft.com/office/drawing/2014/main" id="{895784E4-9EA4-1207-D430-1477646E4208}"/>
              </a:ext>
            </a:extLst>
          </p:cNvPr>
          <p:cNvSpPr/>
          <p:nvPr/>
        </p:nvSpPr>
        <p:spPr>
          <a:xfrm>
            <a:off x="1531781" y="3205546"/>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Google Shape;1265;p7">
            <a:extLst>
              <a:ext uri="{FF2B5EF4-FFF2-40B4-BE49-F238E27FC236}">
                <a16:creationId xmlns:a16="http://schemas.microsoft.com/office/drawing/2014/main" id="{C43182A7-1FC0-A9BA-2A16-EED3D7CA2D6C}"/>
              </a:ext>
            </a:extLst>
          </p:cNvPr>
          <p:cNvSpPr/>
          <p:nvPr/>
        </p:nvSpPr>
        <p:spPr>
          <a:xfrm>
            <a:off x="1145800" y="3070199"/>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Google Shape;1266;p7">
            <a:extLst>
              <a:ext uri="{FF2B5EF4-FFF2-40B4-BE49-F238E27FC236}">
                <a16:creationId xmlns:a16="http://schemas.microsoft.com/office/drawing/2014/main" id="{631E4F47-00AA-0901-6240-EA0814F80692}"/>
              </a:ext>
            </a:extLst>
          </p:cNvPr>
          <p:cNvSpPr/>
          <p:nvPr/>
        </p:nvSpPr>
        <p:spPr>
          <a:xfrm>
            <a:off x="1275514" y="3122569"/>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Google Shape;1267;p7">
            <a:extLst>
              <a:ext uri="{FF2B5EF4-FFF2-40B4-BE49-F238E27FC236}">
                <a16:creationId xmlns:a16="http://schemas.microsoft.com/office/drawing/2014/main" id="{AC908FF7-DA86-9A9E-CE27-9A93A1E74A71}"/>
              </a:ext>
            </a:extLst>
          </p:cNvPr>
          <p:cNvSpPr/>
          <p:nvPr/>
        </p:nvSpPr>
        <p:spPr>
          <a:xfrm>
            <a:off x="1515387" y="2786377"/>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Google Shape;1268;p7">
            <a:extLst>
              <a:ext uri="{FF2B5EF4-FFF2-40B4-BE49-F238E27FC236}">
                <a16:creationId xmlns:a16="http://schemas.microsoft.com/office/drawing/2014/main" id="{E9CF2419-342F-68EF-9FDD-92C4508CC786}"/>
              </a:ext>
            </a:extLst>
          </p:cNvPr>
          <p:cNvSpPr/>
          <p:nvPr/>
        </p:nvSpPr>
        <p:spPr>
          <a:xfrm>
            <a:off x="1001364" y="2691776"/>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Google Shape;1269;p7">
            <a:extLst>
              <a:ext uri="{FF2B5EF4-FFF2-40B4-BE49-F238E27FC236}">
                <a16:creationId xmlns:a16="http://schemas.microsoft.com/office/drawing/2014/main" id="{D5F94FCA-14CB-69CB-D3D9-B8F03E9C6AEF}"/>
              </a:ext>
            </a:extLst>
          </p:cNvPr>
          <p:cNvSpPr/>
          <p:nvPr/>
        </p:nvSpPr>
        <p:spPr>
          <a:xfrm>
            <a:off x="952472" y="2791997"/>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Google Shape;1270;p7">
            <a:extLst>
              <a:ext uri="{FF2B5EF4-FFF2-40B4-BE49-F238E27FC236}">
                <a16:creationId xmlns:a16="http://schemas.microsoft.com/office/drawing/2014/main" id="{3F15C817-C1A1-E22A-68F9-7198F798812D}"/>
              </a:ext>
            </a:extLst>
          </p:cNvPr>
          <p:cNvSpPr/>
          <p:nvPr/>
        </p:nvSpPr>
        <p:spPr>
          <a:xfrm>
            <a:off x="977459" y="3073984"/>
            <a:ext cx="52371" cy="52371"/>
          </a:xfrm>
          <a:prstGeom prst="ellipse">
            <a:avLst/>
          </a:prstGeom>
          <a:solidFill>
            <a:sysClr val="window" lastClr="FFFFFF"/>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Google Shape;1271;p7">
            <a:extLst>
              <a:ext uri="{FF2B5EF4-FFF2-40B4-BE49-F238E27FC236}">
                <a16:creationId xmlns:a16="http://schemas.microsoft.com/office/drawing/2014/main" id="{12224BC3-A461-986F-109D-B06394C7BE8C}"/>
              </a:ext>
            </a:extLst>
          </p:cNvPr>
          <p:cNvSpPr/>
          <p:nvPr/>
        </p:nvSpPr>
        <p:spPr>
          <a:xfrm>
            <a:off x="1032008" y="2887871"/>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Google Shape;1272;p7">
            <a:extLst>
              <a:ext uri="{FF2B5EF4-FFF2-40B4-BE49-F238E27FC236}">
                <a16:creationId xmlns:a16="http://schemas.microsoft.com/office/drawing/2014/main" id="{BE564DF4-EF12-843A-FB03-3A57C3281FF6}"/>
              </a:ext>
            </a:extLst>
          </p:cNvPr>
          <p:cNvSpPr/>
          <p:nvPr/>
        </p:nvSpPr>
        <p:spPr>
          <a:xfrm>
            <a:off x="1573728" y="3003588"/>
            <a:ext cx="52371" cy="52371"/>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29" name="Google Shape;1273;p7">
            <a:extLst>
              <a:ext uri="{FF2B5EF4-FFF2-40B4-BE49-F238E27FC236}">
                <a16:creationId xmlns:a16="http://schemas.microsoft.com/office/drawing/2014/main" id="{61384C1C-5F7C-F09B-9C19-AC6A0972E394}"/>
              </a:ext>
            </a:extLst>
          </p:cNvPr>
          <p:cNvCxnSpPr>
            <a:stCxn id="35" idx="1"/>
          </p:cNvCxnSpPr>
          <p:nvPr/>
        </p:nvCxnSpPr>
        <p:spPr>
          <a:xfrm flipH="1">
            <a:off x="811626" y="2930656"/>
            <a:ext cx="209528" cy="202068"/>
          </a:xfrm>
          <a:prstGeom prst="straightConnector1">
            <a:avLst/>
          </a:prstGeom>
          <a:noFill/>
          <a:ln w="12700" cap="flat" cmpd="sng">
            <a:solidFill>
              <a:srgbClr val="ED7D31"/>
            </a:solidFill>
            <a:prstDash val="solid"/>
            <a:miter lim="800000"/>
            <a:headEnd type="triangle" w="med" len="med"/>
            <a:tailEnd type="triangle" w="med" len="med"/>
          </a:ln>
        </p:spPr>
      </p:cxnSp>
      <p:sp>
        <p:nvSpPr>
          <p:cNvPr id="30" name="Google Shape;1275;p7">
            <a:extLst>
              <a:ext uri="{FF2B5EF4-FFF2-40B4-BE49-F238E27FC236}">
                <a16:creationId xmlns:a16="http://schemas.microsoft.com/office/drawing/2014/main" id="{403C3BE7-3F86-8F69-62D7-68190353A150}"/>
              </a:ext>
            </a:extLst>
          </p:cNvPr>
          <p:cNvSpPr txBox="1"/>
          <p:nvPr/>
        </p:nvSpPr>
        <p:spPr>
          <a:xfrm>
            <a:off x="1026237" y="2560523"/>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31" name="Google Shape;1276;p7">
            <a:extLst>
              <a:ext uri="{FF2B5EF4-FFF2-40B4-BE49-F238E27FC236}">
                <a16:creationId xmlns:a16="http://schemas.microsoft.com/office/drawing/2014/main" id="{603649E1-63C3-DD62-A3EF-F748D3F782BE}"/>
              </a:ext>
            </a:extLst>
          </p:cNvPr>
          <p:cNvSpPr txBox="1"/>
          <p:nvPr/>
        </p:nvSpPr>
        <p:spPr>
          <a:xfrm>
            <a:off x="1281205" y="2587312"/>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P4</a:t>
            </a:r>
            <a:endParaRPr sz="580" kern="1200">
              <a:solidFill>
                <a:prstClr val="black"/>
              </a:solidFill>
              <a:latin typeface="Arial" panose="020B0604020202020204" pitchFamily="34" charset="0"/>
              <a:cs typeface="Arial" panose="020B0604020202020204" pitchFamily="34" charset="0"/>
            </a:endParaRPr>
          </a:p>
        </p:txBody>
      </p:sp>
      <p:sp>
        <p:nvSpPr>
          <p:cNvPr id="32" name="Google Shape;1277;p7">
            <a:extLst>
              <a:ext uri="{FF2B5EF4-FFF2-40B4-BE49-F238E27FC236}">
                <a16:creationId xmlns:a16="http://schemas.microsoft.com/office/drawing/2014/main" id="{0111F37A-5B76-F010-2958-19C49F449A24}"/>
              </a:ext>
            </a:extLst>
          </p:cNvPr>
          <p:cNvSpPr txBox="1"/>
          <p:nvPr/>
        </p:nvSpPr>
        <p:spPr>
          <a:xfrm>
            <a:off x="893167" y="2573371"/>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a:t>
            </a:r>
            <a:endParaRPr sz="580" kern="1200">
              <a:solidFill>
                <a:prstClr val="black"/>
              </a:solidFill>
              <a:latin typeface="Arial" panose="020B0604020202020204" pitchFamily="34" charset="0"/>
              <a:cs typeface="Arial" panose="020B0604020202020204" pitchFamily="34" charset="0"/>
            </a:endParaRPr>
          </a:p>
        </p:txBody>
      </p:sp>
      <p:sp>
        <p:nvSpPr>
          <p:cNvPr id="34" name="Google Shape;1279;p7">
            <a:extLst>
              <a:ext uri="{FF2B5EF4-FFF2-40B4-BE49-F238E27FC236}">
                <a16:creationId xmlns:a16="http://schemas.microsoft.com/office/drawing/2014/main" id="{E4D2D244-9A06-D7E6-6D54-E9AB70056DF9}"/>
              </a:ext>
            </a:extLst>
          </p:cNvPr>
          <p:cNvSpPr txBox="1"/>
          <p:nvPr/>
        </p:nvSpPr>
        <p:spPr>
          <a:xfrm>
            <a:off x="775305" y="2773567"/>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P6</a:t>
            </a:r>
            <a:endParaRPr sz="580" kern="1200">
              <a:solidFill>
                <a:prstClr val="black"/>
              </a:solidFill>
              <a:latin typeface="Arial" panose="020B0604020202020204" pitchFamily="34" charset="0"/>
              <a:cs typeface="Arial" panose="020B0604020202020204" pitchFamily="34" charset="0"/>
            </a:endParaRPr>
          </a:p>
        </p:txBody>
      </p:sp>
      <p:sp>
        <p:nvSpPr>
          <p:cNvPr id="35" name="Google Shape;1274;p7">
            <a:extLst>
              <a:ext uri="{FF2B5EF4-FFF2-40B4-BE49-F238E27FC236}">
                <a16:creationId xmlns:a16="http://schemas.microsoft.com/office/drawing/2014/main" id="{B25D75B9-8650-9985-CB87-995D49C3150F}"/>
              </a:ext>
            </a:extLst>
          </p:cNvPr>
          <p:cNvSpPr txBox="1"/>
          <p:nvPr/>
        </p:nvSpPr>
        <p:spPr>
          <a:xfrm>
            <a:off x="1021154" y="2859259"/>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P7</a:t>
            </a:r>
            <a:endParaRPr sz="580" kern="1200">
              <a:solidFill>
                <a:prstClr val="black"/>
              </a:solidFill>
              <a:latin typeface="Arial" panose="020B0604020202020204" pitchFamily="34" charset="0"/>
              <a:cs typeface="Arial" panose="020B0604020202020204" pitchFamily="34" charset="0"/>
            </a:endParaRPr>
          </a:p>
        </p:txBody>
      </p:sp>
      <p:sp>
        <p:nvSpPr>
          <p:cNvPr id="36" name="Google Shape;1280;p7">
            <a:extLst>
              <a:ext uri="{FF2B5EF4-FFF2-40B4-BE49-F238E27FC236}">
                <a16:creationId xmlns:a16="http://schemas.microsoft.com/office/drawing/2014/main" id="{DAE9FAFE-39F2-6B82-5E64-E3AC5F0DCC14}"/>
              </a:ext>
            </a:extLst>
          </p:cNvPr>
          <p:cNvSpPr txBox="1"/>
          <p:nvPr/>
        </p:nvSpPr>
        <p:spPr>
          <a:xfrm>
            <a:off x="969053" y="2954404"/>
            <a:ext cx="280156"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P12</a:t>
            </a:r>
            <a:endParaRPr sz="580" kern="1200">
              <a:solidFill>
                <a:prstClr val="black"/>
              </a:solidFill>
              <a:latin typeface="Arial" panose="020B0604020202020204" pitchFamily="34" charset="0"/>
              <a:cs typeface="Arial" panose="020B0604020202020204" pitchFamily="34" charset="0"/>
            </a:endParaRPr>
          </a:p>
        </p:txBody>
      </p:sp>
      <p:sp>
        <p:nvSpPr>
          <p:cNvPr id="37" name="Google Shape;1282;p7">
            <a:extLst>
              <a:ext uri="{FF2B5EF4-FFF2-40B4-BE49-F238E27FC236}">
                <a16:creationId xmlns:a16="http://schemas.microsoft.com/office/drawing/2014/main" id="{F85F1CE4-7815-AE57-1040-088DB67385EE}"/>
              </a:ext>
            </a:extLst>
          </p:cNvPr>
          <p:cNvSpPr txBox="1"/>
          <p:nvPr/>
        </p:nvSpPr>
        <p:spPr>
          <a:xfrm>
            <a:off x="802997" y="3024288"/>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graphicFrame>
        <p:nvGraphicFramePr>
          <p:cNvPr id="38" name="Google Shape;1283;p7">
            <a:extLst>
              <a:ext uri="{FF2B5EF4-FFF2-40B4-BE49-F238E27FC236}">
                <a16:creationId xmlns:a16="http://schemas.microsoft.com/office/drawing/2014/main" id="{8044F4AC-F15B-BC1F-94A5-88711FA52667}"/>
              </a:ext>
            </a:extLst>
          </p:cNvPr>
          <p:cNvGraphicFramePr/>
          <p:nvPr>
            <p:extLst>
              <p:ext uri="{D42A27DB-BD31-4B8C-83A1-F6EECF244321}">
                <p14:modId xmlns:p14="http://schemas.microsoft.com/office/powerpoint/2010/main" val="1662834024"/>
              </p:ext>
            </p:extLst>
          </p:nvPr>
        </p:nvGraphicFramePr>
        <p:xfrm>
          <a:off x="3180312" y="2406851"/>
          <a:ext cx="761067" cy="425584"/>
        </p:xfrm>
        <a:graphic>
          <a:graphicData uri="http://schemas.openxmlformats.org/drawingml/2006/table">
            <a:tbl>
              <a:tblPr firstRow="1" bandRow="1">
                <a:noFill/>
              </a:tblPr>
              <a:tblGrid>
                <a:gridCol w="164877">
                  <a:extLst>
                    <a:ext uri="{9D8B030D-6E8A-4147-A177-3AD203B41FA5}">
                      <a16:colId xmlns:a16="http://schemas.microsoft.com/office/drawing/2014/main" val="20000"/>
                    </a:ext>
                  </a:extLst>
                </a:gridCol>
                <a:gridCol w="119238">
                  <a:extLst>
                    <a:ext uri="{9D8B030D-6E8A-4147-A177-3AD203B41FA5}">
                      <a16:colId xmlns:a16="http://schemas.microsoft.com/office/drawing/2014/main" val="20001"/>
                    </a:ext>
                  </a:extLst>
                </a:gridCol>
                <a:gridCol w="119238">
                  <a:extLst>
                    <a:ext uri="{9D8B030D-6E8A-4147-A177-3AD203B41FA5}">
                      <a16:colId xmlns:a16="http://schemas.microsoft.com/office/drawing/2014/main" val="20002"/>
                    </a:ext>
                  </a:extLst>
                </a:gridCol>
                <a:gridCol w="119238">
                  <a:extLst>
                    <a:ext uri="{9D8B030D-6E8A-4147-A177-3AD203B41FA5}">
                      <a16:colId xmlns:a16="http://schemas.microsoft.com/office/drawing/2014/main" val="20003"/>
                    </a:ext>
                  </a:extLst>
                </a:gridCol>
                <a:gridCol w="119238">
                  <a:extLst>
                    <a:ext uri="{9D8B030D-6E8A-4147-A177-3AD203B41FA5}">
                      <a16:colId xmlns:a16="http://schemas.microsoft.com/office/drawing/2014/main" val="20004"/>
                    </a:ext>
                  </a:extLst>
                </a:gridCol>
                <a:gridCol w="119238">
                  <a:extLst>
                    <a:ext uri="{9D8B030D-6E8A-4147-A177-3AD203B41FA5}">
                      <a16:colId xmlns:a16="http://schemas.microsoft.com/office/drawing/2014/main" val="20005"/>
                    </a:ext>
                  </a:extLst>
                </a:gridCol>
              </a:tblGrid>
              <a:tr h="1030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1</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4</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5</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3225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dirty="0">
                          <a:latin typeface="Arial"/>
                          <a:ea typeface="Arial"/>
                          <a:cs typeface="Arial"/>
                          <a:sym typeface="Arial"/>
                        </a:rPr>
                        <a:t>…</a:t>
                      </a:r>
                      <a:endParaRPr sz="600" b="0" dirty="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1"/>
                  </a:ext>
                </a:extLst>
              </a:tr>
            </a:tbl>
          </a:graphicData>
        </a:graphic>
      </p:graphicFrame>
      <p:sp>
        <p:nvSpPr>
          <p:cNvPr id="39" name="Google Shape;1284;p7">
            <a:extLst>
              <a:ext uri="{FF2B5EF4-FFF2-40B4-BE49-F238E27FC236}">
                <a16:creationId xmlns:a16="http://schemas.microsoft.com/office/drawing/2014/main" id="{D5397997-ED47-34FE-81B6-CC585685AB02}"/>
              </a:ext>
            </a:extLst>
          </p:cNvPr>
          <p:cNvSpPr/>
          <p:nvPr/>
        </p:nvSpPr>
        <p:spPr>
          <a:xfrm rot="-539546">
            <a:off x="1195253" y="3632359"/>
            <a:ext cx="52330" cy="52330"/>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0" name="Google Shape;1285;p7">
            <a:extLst>
              <a:ext uri="{FF2B5EF4-FFF2-40B4-BE49-F238E27FC236}">
                <a16:creationId xmlns:a16="http://schemas.microsoft.com/office/drawing/2014/main" id="{66FA4762-53F6-3057-6BBA-0E48E711A4F6}"/>
              </a:ext>
            </a:extLst>
          </p:cNvPr>
          <p:cNvSpPr/>
          <p:nvPr/>
        </p:nvSpPr>
        <p:spPr>
          <a:xfrm>
            <a:off x="1251211" y="3749987"/>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 name="Google Shape;1286;p7">
            <a:extLst>
              <a:ext uri="{FF2B5EF4-FFF2-40B4-BE49-F238E27FC236}">
                <a16:creationId xmlns:a16="http://schemas.microsoft.com/office/drawing/2014/main" id="{28DC2721-C25B-0540-BCC4-43986A258AF9}"/>
              </a:ext>
            </a:extLst>
          </p:cNvPr>
          <p:cNvSpPr/>
          <p:nvPr/>
        </p:nvSpPr>
        <p:spPr>
          <a:xfrm>
            <a:off x="1239152" y="397196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2" name="Google Shape;1287;p7">
            <a:extLst>
              <a:ext uri="{FF2B5EF4-FFF2-40B4-BE49-F238E27FC236}">
                <a16:creationId xmlns:a16="http://schemas.microsoft.com/office/drawing/2014/main" id="{E4D9EC0D-6F92-5A77-DB3A-CD7645BC3EAB}"/>
              </a:ext>
            </a:extLst>
          </p:cNvPr>
          <p:cNvSpPr/>
          <p:nvPr/>
        </p:nvSpPr>
        <p:spPr>
          <a:xfrm>
            <a:off x="1379931" y="3703020"/>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3" name="Google Shape;1288;p7">
            <a:extLst>
              <a:ext uri="{FF2B5EF4-FFF2-40B4-BE49-F238E27FC236}">
                <a16:creationId xmlns:a16="http://schemas.microsoft.com/office/drawing/2014/main" id="{C8E49F13-8FAF-82F0-F6AB-C191FC411035}"/>
              </a:ext>
            </a:extLst>
          </p:cNvPr>
          <p:cNvSpPr/>
          <p:nvPr/>
        </p:nvSpPr>
        <p:spPr>
          <a:xfrm>
            <a:off x="1432303" y="4037307"/>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Google Shape;1289;p7">
            <a:extLst>
              <a:ext uri="{FF2B5EF4-FFF2-40B4-BE49-F238E27FC236}">
                <a16:creationId xmlns:a16="http://schemas.microsoft.com/office/drawing/2014/main" id="{42C68361-DB44-3748-4FFF-54567BB24D06}"/>
              </a:ext>
            </a:extLst>
          </p:cNvPr>
          <p:cNvSpPr/>
          <p:nvPr/>
        </p:nvSpPr>
        <p:spPr>
          <a:xfrm>
            <a:off x="1377588" y="385228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Google Shape;1290;p7">
            <a:extLst>
              <a:ext uri="{FF2B5EF4-FFF2-40B4-BE49-F238E27FC236}">
                <a16:creationId xmlns:a16="http://schemas.microsoft.com/office/drawing/2014/main" id="{D817E431-8EC1-E559-2129-5A788705FA80}"/>
              </a:ext>
            </a:extLst>
          </p:cNvPr>
          <p:cNvSpPr/>
          <p:nvPr/>
        </p:nvSpPr>
        <p:spPr>
          <a:xfrm>
            <a:off x="1528874" y="4198486"/>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46" name="Google Shape;1291;p7">
            <a:extLst>
              <a:ext uri="{FF2B5EF4-FFF2-40B4-BE49-F238E27FC236}">
                <a16:creationId xmlns:a16="http://schemas.microsoft.com/office/drawing/2014/main" id="{24A849A7-F150-796D-8DCF-298F37446F03}"/>
              </a:ext>
            </a:extLst>
          </p:cNvPr>
          <p:cNvSpPr/>
          <p:nvPr/>
        </p:nvSpPr>
        <p:spPr>
          <a:xfrm>
            <a:off x="1142893" y="4063138"/>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7" name="Google Shape;1292;p7">
            <a:extLst>
              <a:ext uri="{FF2B5EF4-FFF2-40B4-BE49-F238E27FC236}">
                <a16:creationId xmlns:a16="http://schemas.microsoft.com/office/drawing/2014/main" id="{8A97DE3C-8FE8-C259-7A48-60EDC82476B9}"/>
              </a:ext>
            </a:extLst>
          </p:cNvPr>
          <p:cNvSpPr/>
          <p:nvPr/>
        </p:nvSpPr>
        <p:spPr>
          <a:xfrm>
            <a:off x="1272605" y="4115510"/>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 name="Google Shape;1293;p7">
            <a:extLst>
              <a:ext uri="{FF2B5EF4-FFF2-40B4-BE49-F238E27FC236}">
                <a16:creationId xmlns:a16="http://schemas.microsoft.com/office/drawing/2014/main" id="{389AE4E0-49FE-F3E4-2514-DDDDB36D2539}"/>
              </a:ext>
            </a:extLst>
          </p:cNvPr>
          <p:cNvSpPr/>
          <p:nvPr/>
        </p:nvSpPr>
        <p:spPr>
          <a:xfrm>
            <a:off x="1512480" y="3779316"/>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 name="Google Shape;1294;p7">
            <a:extLst>
              <a:ext uri="{FF2B5EF4-FFF2-40B4-BE49-F238E27FC236}">
                <a16:creationId xmlns:a16="http://schemas.microsoft.com/office/drawing/2014/main" id="{D49C480E-E0A7-A2AA-0F8F-FDE04D527422}"/>
              </a:ext>
            </a:extLst>
          </p:cNvPr>
          <p:cNvSpPr/>
          <p:nvPr/>
        </p:nvSpPr>
        <p:spPr>
          <a:xfrm>
            <a:off x="998456" y="3684717"/>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 name="Google Shape;1295;p7">
            <a:extLst>
              <a:ext uri="{FF2B5EF4-FFF2-40B4-BE49-F238E27FC236}">
                <a16:creationId xmlns:a16="http://schemas.microsoft.com/office/drawing/2014/main" id="{AA9AB0B7-EEF3-54A7-9870-3114F8DD3365}"/>
              </a:ext>
            </a:extLst>
          </p:cNvPr>
          <p:cNvSpPr/>
          <p:nvPr/>
        </p:nvSpPr>
        <p:spPr>
          <a:xfrm rot="550833">
            <a:off x="949527" y="3784963"/>
            <a:ext cx="52357" cy="52357"/>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 name="Google Shape;1296;p7">
            <a:extLst>
              <a:ext uri="{FF2B5EF4-FFF2-40B4-BE49-F238E27FC236}">
                <a16:creationId xmlns:a16="http://schemas.microsoft.com/office/drawing/2014/main" id="{3287B618-2A38-99DB-BADD-0C7FEC98E548}"/>
              </a:ext>
            </a:extLst>
          </p:cNvPr>
          <p:cNvSpPr/>
          <p:nvPr/>
        </p:nvSpPr>
        <p:spPr>
          <a:xfrm rot="1008521">
            <a:off x="974580" y="4066907"/>
            <a:ext cx="52357" cy="52357"/>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 name="Google Shape;1297;p7">
            <a:extLst>
              <a:ext uri="{FF2B5EF4-FFF2-40B4-BE49-F238E27FC236}">
                <a16:creationId xmlns:a16="http://schemas.microsoft.com/office/drawing/2014/main" id="{08203473-400E-B670-7088-E4825229829B}"/>
              </a:ext>
            </a:extLst>
          </p:cNvPr>
          <p:cNvSpPr/>
          <p:nvPr/>
        </p:nvSpPr>
        <p:spPr>
          <a:xfrm rot="-889264">
            <a:off x="1029096" y="3880820"/>
            <a:ext cx="52385" cy="52385"/>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3" name="Google Shape;1298;p7">
            <a:extLst>
              <a:ext uri="{FF2B5EF4-FFF2-40B4-BE49-F238E27FC236}">
                <a16:creationId xmlns:a16="http://schemas.microsoft.com/office/drawing/2014/main" id="{4497B057-9A7A-FC8B-20EE-97137C30F83D}"/>
              </a:ext>
            </a:extLst>
          </p:cNvPr>
          <p:cNvSpPr/>
          <p:nvPr/>
        </p:nvSpPr>
        <p:spPr>
          <a:xfrm>
            <a:off x="1570821" y="3996526"/>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616" b="0" i="0" u="none" strike="noStrike" kern="1200" cap="none" spc="0" normalizeH="0" baseline="0" noProof="0">
              <a:ln>
                <a:noFill/>
              </a:ln>
              <a:solidFill>
                <a:prstClr val="white"/>
              </a:solidFill>
              <a:effectLst/>
              <a:uLnTx/>
              <a:uFillTx/>
              <a:latin typeface="Arial" panose="020B0604020202020204" pitchFamily="34" charset="0"/>
              <a:ea typeface="Malgun Gothic"/>
              <a:cs typeface="Arial" panose="020B0604020202020204" pitchFamily="34" charset="0"/>
              <a:sym typeface="Malgun Gothic"/>
            </a:endParaRPr>
          </a:p>
        </p:txBody>
      </p:sp>
      <p:sp>
        <p:nvSpPr>
          <p:cNvPr id="54" name="Google Shape;1299;p7">
            <a:extLst>
              <a:ext uri="{FF2B5EF4-FFF2-40B4-BE49-F238E27FC236}">
                <a16:creationId xmlns:a16="http://schemas.microsoft.com/office/drawing/2014/main" id="{BA223170-AE96-167D-579F-69B6AF507109}"/>
              </a:ext>
            </a:extLst>
          </p:cNvPr>
          <p:cNvSpPr txBox="1"/>
          <p:nvPr/>
        </p:nvSpPr>
        <p:spPr>
          <a:xfrm>
            <a:off x="1158713" y="3869447"/>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P14</a:t>
            </a:r>
            <a:endParaRPr sz="580" kern="1200">
              <a:solidFill>
                <a:prstClr val="black"/>
              </a:solidFill>
              <a:latin typeface="Arial" panose="020B0604020202020204" pitchFamily="34" charset="0"/>
              <a:cs typeface="Arial" panose="020B0604020202020204" pitchFamily="34" charset="0"/>
            </a:endParaRPr>
          </a:p>
        </p:txBody>
      </p:sp>
      <p:sp>
        <p:nvSpPr>
          <p:cNvPr id="55" name="Google Shape;1300;p7">
            <a:extLst>
              <a:ext uri="{FF2B5EF4-FFF2-40B4-BE49-F238E27FC236}">
                <a16:creationId xmlns:a16="http://schemas.microsoft.com/office/drawing/2014/main" id="{67A2A162-636C-2D11-D572-EFAF51F10FB4}"/>
              </a:ext>
            </a:extLst>
          </p:cNvPr>
          <p:cNvSpPr txBox="1"/>
          <p:nvPr/>
        </p:nvSpPr>
        <p:spPr>
          <a:xfrm>
            <a:off x="1145561" y="2872236"/>
            <a:ext cx="280156"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P14</a:t>
            </a:r>
            <a:endParaRPr sz="580" kern="1200">
              <a:solidFill>
                <a:prstClr val="black"/>
              </a:solidFill>
              <a:latin typeface="Arial" panose="020B0604020202020204" pitchFamily="34" charset="0"/>
              <a:cs typeface="Arial" panose="020B0604020202020204" pitchFamily="34" charset="0"/>
            </a:endParaRPr>
          </a:p>
        </p:txBody>
      </p:sp>
      <p:sp>
        <p:nvSpPr>
          <p:cNvPr id="56" name="Google Shape;1301;p7">
            <a:extLst>
              <a:ext uri="{FF2B5EF4-FFF2-40B4-BE49-F238E27FC236}">
                <a16:creationId xmlns:a16="http://schemas.microsoft.com/office/drawing/2014/main" id="{B54347AF-7EA6-32C4-5F48-2D5DB367FD34}"/>
              </a:ext>
            </a:extLst>
          </p:cNvPr>
          <p:cNvSpPr txBox="1"/>
          <p:nvPr/>
        </p:nvSpPr>
        <p:spPr>
          <a:xfrm>
            <a:off x="1184914" y="3148849"/>
            <a:ext cx="280156"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P13</a:t>
            </a:r>
            <a:endParaRPr sz="580" kern="1200">
              <a:solidFill>
                <a:prstClr val="black"/>
              </a:solidFill>
              <a:latin typeface="Arial" panose="020B0604020202020204" pitchFamily="34" charset="0"/>
              <a:cs typeface="Arial" panose="020B0604020202020204" pitchFamily="34" charset="0"/>
            </a:endParaRPr>
          </a:p>
        </p:txBody>
      </p:sp>
      <p:sp>
        <p:nvSpPr>
          <p:cNvPr id="57" name="Google Shape;1302;p7">
            <a:extLst>
              <a:ext uri="{FF2B5EF4-FFF2-40B4-BE49-F238E27FC236}">
                <a16:creationId xmlns:a16="http://schemas.microsoft.com/office/drawing/2014/main" id="{827D25C8-7545-2046-7F5E-5D64878C3E30}"/>
              </a:ext>
            </a:extLst>
          </p:cNvPr>
          <p:cNvSpPr/>
          <p:nvPr/>
        </p:nvSpPr>
        <p:spPr>
          <a:xfrm>
            <a:off x="956984" y="2381799"/>
            <a:ext cx="520044" cy="519179"/>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cxnSp>
        <p:nvCxnSpPr>
          <p:cNvPr id="58" name="Google Shape;1303;p7">
            <a:extLst>
              <a:ext uri="{FF2B5EF4-FFF2-40B4-BE49-F238E27FC236}">
                <a16:creationId xmlns:a16="http://schemas.microsoft.com/office/drawing/2014/main" id="{CD1FC1DD-AB47-9843-31F4-AB5244939F06}"/>
              </a:ext>
            </a:extLst>
          </p:cNvPr>
          <p:cNvCxnSpPr>
            <a:cxnSpLocks/>
            <a:stCxn id="57" idx="7"/>
            <a:endCxn id="8" idx="7"/>
          </p:cNvCxnSpPr>
          <p:nvPr/>
        </p:nvCxnSpPr>
        <p:spPr>
          <a:xfrm flipH="1">
            <a:off x="1242852" y="2457829"/>
            <a:ext cx="158017" cy="189168"/>
          </a:xfrm>
          <a:prstGeom prst="straightConnector1">
            <a:avLst/>
          </a:prstGeom>
          <a:noFill/>
          <a:ln w="12700" cap="flat" cmpd="sng">
            <a:solidFill>
              <a:srgbClr val="ED7D31"/>
            </a:solidFill>
            <a:prstDash val="solid"/>
            <a:miter lim="800000"/>
            <a:headEnd type="triangle" w="med" len="med"/>
            <a:tailEnd type="triangle" w="med" len="med"/>
          </a:ln>
        </p:spPr>
      </p:cxnSp>
      <p:cxnSp>
        <p:nvCxnSpPr>
          <p:cNvPr id="59" name="Google Shape;1306;p7">
            <a:extLst>
              <a:ext uri="{FF2B5EF4-FFF2-40B4-BE49-F238E27FC236}">
                <a16:creationId xmlns:a16="http://schemas.microsoft.com/office/drawing/2014/main" id="{340AB24D-3169-15D4-62B7-DC88FC2075A8}"/>
              </a:ext>
            </a:extLst>
          </p:cNvPr>
          <p:cNvCxnSpPr>
            <a:cxnSpLocks/>
            <a:stCxn id="39" idx="3"/>
            <a:endCxn id="52" idx="7"/>
          </p:cNvCxnSpPr>
          <p:nvPr/>
        </p:nvCxnSpPr>
        <p:spPr>
          <a:xfrm flipH="1">
            <a:off x="1068380" y="3679691"/>
            <a:ext cx="137656" cy="204657"/>
          </a:xfrm>
          <a:prstGeom prst="straightConnector1">
            <a:avLst/>
          </a:prstGeom>
          <a:noFill/>
          <a:ln w="19050" cap="flat" cmpd="sng">
            <a:solidFill>
              <a:srgbClr val="4472C4"/>
            </a:solidFill>
            <a:prstDash val="solid"/>
            <a:miter lim="800000"/>
            <a:headEnd type="none" w="sm" len="sm"/>
            <a:tailEnd type="none" w="sm" len="sm"/>
          </a:ln>
        </p:spPr>
      </p:cxnSp>
      <p:sp>
        <p:nvSpPr>
          <p:cNvPr id="60" name="Google Shape;1307;p7">
            <a:extLst>
              <a:ext uri="{FF2B5EF4-FFF2-40B4-BE49-F238E27FC236}">
                <a16:creationId xmlns:a16="http://schemas.microsoft.com/office/drawing/2014/main" id="{24269B41-D436-86D4-62D3-D5067090C75B}"/>
              </a:ext>
            </a:extLst>
          </p:cNvPr>
          <p:cNvSpPr txBox="1"/>
          <p:nvPr/>
        </p:nvSpPr>
        <p:spPr>
          <a:xfrm>
            <a:off x="772401" y="3766506"/>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P6</a:t>
            </a:r>
            <a:endParaRPr sz="580" kern="1200">
              <a:solidFill>
                <a:prstClr val="black"/>
              </a:solidFill>
              <a:latin typeface="Arial" panose="020B0604020202020204" pitchFamily="34" charset="0"/>
              <a:cs typeface="Arial" panose="020B0604020202020204" pitchFamily="34" charset="0"/>
            </a:endParaRPr>
          </a:p>
        </p:txBody>
      </p:sp>
      <p:cxnSp>
        <p:nvCxnSpPr>
          <p:cNvPr id="61" name="Google Shape;1308;p7">
            <a:extLst>
              <a:ext uri="{FF2B5EF4-FFF2-40B4-BE49-F238E27FC236}">
                <a16:creationId xmlns:a16="http://schemas.microsoft.com/office/drawing/2014/main" id="{0067D467-9D3C-E03A-5BF8-4753AA8E3143}"/>
              </a:ext>
            </a:extLst>
          </p:cNvPr>
          <p:cNvCxnSpPr>
            <a:cxnSpLocks/>
            <a:stCxn id="51" idx="0"/>
            <a:endCxn id="52" idx="3"/>
          </p:cNvCxnSpPr>
          <p:nvPr/>
        </p:nvCxnSpPr>
        <p:spPr>
          <a:xfrm rot="10800000" flipH="1">
            <a:off x="1008330" y="3929673"/>
            <a:ext cx="33761" cy="138352"/>
          </a:xfrm>
          <a:prstGeom prst="straightConnector1">
            <a:avLst/>
          </a:prstGeom>
          <a:noFill/>
          <a:ln w="19050" cap="flat" cmpd="sng">
            <a:solidFill>
              <a:srgbClr val="4472C4"/>
            </a:solidFill>
            <a:prstDash val="solid"/>
            <a:miter lim="800000"/>
            <a:headEnd type="none" w="sm" len="sm"/>
            <a:tailEnd type="none" w="sm" len="sm"/>
          </a:ln>
        </p:spPr>
      </p:cxnSp>
      <p:sp>
        <p:nvSpPr>
          <p:cNvPr id="62" name="Google Shape;1309;p7">
            <a:extLst>
              <a:ext uri="{FF2B5EF4-FFF2-40B4-BE49-F238E27FC236}">
                <a16:creationId xmlns:a16="http://schemas.microsoft.com/office/drawing/2014/main" id="{BADD38D6-6D03-47CE-2A62-59F13995C6FF}"/>
              </a:ext>
            </a:extLst>
          </p:cNvPr>
          <p:cNvSpPr/>
          <p:nvPr/>
        </p:nvSpPr>
        <p:spPr>
          <a:xfrm>
            <a:off x="1896465" y="2409569"/>
            <a:ext cx="1079885" cy="427822"/>
          </a:xfrm>
          <a:prstGeom prst="rect">
            <a:avLst/>
          </a:prstGeom>
          <a:noFill/>
          <a:ln w="19050" cap="flat" cmpd="sng">
            <a:solidFill>
              <a:srgbClr val="1155CC"/>
            </a:solidFill>
            <a:prstDash val="solid"/>
            <a:miter lim="800000"/>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a:solidFill>
                <a:prstClr val="white"/>
              </a:solidFill>
              <a:latin typeface="Arial" panose="020B0604020202020204" pitchFamily="34" charset="0"/>
              <a:ea typeface="Malgun Gothic"/>
              <a:cs typeface="Arial" panose="020B0604020202020204" pitchFamily="34" charset="0"/>
              <a:sym typeface="Malgun Gothic"/>
            </a:endParaRPr>
          </a:p>
        </p:txBody>
      </p:sp>
      <p:sp>
        <p:nvSpPr>
          <p:cNvPr id="63" name="Google Shape;1310;p7">
            <a:extLst>
              <a:ext uri="{FF2B5EF4-FFF2-40B4-BE49-F238E27FC236}">
                <a16:creationId xmlns:a16="http://schemas.microsoft.com/office/drawing/2014/main" id="{08A8F281-B7AE-EEB7-9C16-1966D2EAF3AA}"/>
              </a:ext>
            </a:extLst>
          </p:cNvPr>
          <p:cNvSpPr/>
          <p:nvPr/>
        </p:nvSpPr>
        <p:spPr>
          <a:xfrm>
            <a:off x="1747395" y="2614093"/>
            <a:ext cx="154431" cy="1344220"/>
          </a:xfrm>
          <a:custGeom>
            <a:avLst/>
            <a:gdLst/>
            <a:ahLst/>
            <a:cxnLst/>
            <a:rect l="l" t="t" r="r" b="b"/>
            <a:pathLst>
              <a:path w="266218" h="2106592" extrusionOk="0">
                <a:moveTo>
                  <a:pt x="266218" y="0"/>
                </a:moveTo>
                <a:lnTo>
                  <a:pt x="0" y="0"/>
                </a:lnTo>
                <a:lnTo>
                  <a:pt x="0" y="2106592"/>
                </a:lnTo>
                <a:lnTo>
                  <a:pt x="243068" y="2106592"/>
                </a:lnTo>
                <a:lnTo>
                  <a:pt x="243068" y="2106592"/>
                </a:lnTo>
                <a:lnTo>
                  <a:pt x="243068" y="2106592"/>
                </a:lnTo>
              </a:path>
            </a:pathLst>
          </a:custGeom>
          <a:noFill/>
          <a:ln w="19050" cap="flat" cmpd="sng">
            <a:solidFill>
              <a:srgbClr val="1155CC"/>
            </a:solidFill>
            <a:prstDash val="solid"/>
            <a:miter lim="800000"/>
            <a:headEnd type="none" w="sm" len="sm"/>
            <a:tailEnd type="triangle" w="med" len="med"/>
          </a:ln>
        </p:spPr>
        <p:txBody>
          <a:bodyPr spcFirstLastPara="1" wrap="square" lIns="53035" tIns="26510" rIns="53035" bIns="26510" anchor="ctr" anchorCtr="0">
            <a:noAutofit/>
          </a:bodyPr>
          <a:lstStyle/>
          <a:p>
            <a:pPr algn="ctr" defTabSz="457200">
              <a:buClrTx/>
              <a:buFontTx/>
              <a:buNone/>
            </a:pPr>
            <a:endParaRPr sz="616" kern="1200">
              <a:solidFill>
                <a:prstClr val="black"/>
              </a:solidFill>
              <a:latin typeface="Arial" panose="020B0604020202020204" pitchFamily="34" charset="0"/>
              <a:ea typeface="Malgun Gothic"/>
              <a:cs typeface="Arial" panose="020B0604020202020204" pitchFamily="34" charset="0"/>
              <a:sym typeface="Malgun Gothic"/>
            </a:endParaRPr>
          </a:p>
        </p:txBody>
      </p:sp>
      <p:sp>
        <p:nvSpPr>
          <p:cNvPr id="64" name="Google Shape;1311;p7">
            <a:extLst>
              <a:ext uri="{FF2B5EF4-FFF2-40B4-BE49-F238E27FC236}">
                <a16:creationId xmlns:a16="http://schemas.microsoft.com/office/drawing/2014/main" id="{A64E81D0-C622-1A92-886F-0DB3B8D8132A}"/>
              </a:ext>
            </a:extLst>
          </p:cNvPr>
          <p:cNvSpPr/>
          <p:nvPr/>
        </p:nvSpPr>
        <p:spPr>
          <a:xfrm>
            <a:off x="3177706" y="2408459"/>
            <a:ext cx="761023" cy="99718"/>
          </a:xfrm>
          <a:prstGeom prst="rect">
            <a:avLst/>
          </a:prstGeom>
          <a:noFill/>
          <a:ln w="19050" cap="flat" cmpd="sng">
            <a:solidFill>
              <a:srgbClr val="1155CC"/>
            </a:solidFill>
            <a:prstDash val="solid"/>
            <a:miter lim="800000"/>
            <a:headEnd type="none" w="sm" len="sm"/>
            <a:tailEnd type="none" w="sm" len="sm"/>
          </a:ln>
        </p:spPr>
        <p:txBody>
          <a:bodyPr spcFirstLastPara="1" wrap="square" lIns="53035" tIns="26510" rIns="53035" bIns="26510" anchor="ctr" anchorCtr="0">
            <a:noAutofit/>
          </a:bodyPr>
          <a:lstStyle/>
          <a:p>
            <a:pPr algn="ctr" defTabSz="457200">
              <a:buClrTx/>
              <a:buFontTx/>
              <a:buNone/>
            </a:pPr>
            <a:endParaRPr sz="616" kern="1200">
              <a:solidFill>
                <a:prstClr val="white"/>
              </a:solidFill>
              <a:latin typeface="Arial" panose="020B0604020202020204" pitchFamily="34" charset="0"/>
              <a:ea typeface="Malgun Gothic"/>
              <a:cs typeface="Arial" panose="020B0604020202020204" pitchFamily="34" charset="0"/>
              <a:sym typeface="Malgun Gothic"/>
            </a:endParaRPr>
          </a:p>
        </p:txBody>
      </p:sp>
      <p:graphicFrame>
        <p:nvGraphicFramePr>
          <p:cNvPr id="65" name="Google Shape;1312;p7">
            <a:extLst>
              <a:ext uri="{FF2B5EF4-FFF2-40B4-BE49-F238E27FC236}">
                <a16:creationId xmlns:a16="http://schemas.microsoft.com/office/drawing/2014/main" id="{593A159F-38FA-54E8-00E4-333F09F8AC2C}"/>
              </a:ext>
            </a:extLst>
          </p:cNvPr>
          <p:cNvGraphicFramePr/>
          <p:nvPr>
            <p:extLst>
              <p:ext uri="{D42A27DB-BD31-4B8C-83A1-F6EECF244321}">
                <p14:modId xmlns:p14="http://schemas.microsoft.com/office/powerpoint/2010/main" val="74626920"/>
              </p:ext>
            </p:extLst>
          </p:nvPr>
        </p:nvGraphicFramePr>
        <p:xfrm>
          <a:off x="1900629" y="3003883"/>
          <a:ext cx="664873" cy="427688"/>
        </p:xfrm>
        <a:graphic>
          <a:graphicData uri="http://schemas.openxmlformats.org/drawingml/2006/table">
            <a:tbl>
              <a:tblPr firstRow="1" bandRow="1">
                <a:noFill/>
              </a:tblPr>
              <a:tblGrid>
                <a:gridCol w="144037">
                  <a:extLst>
                    <a:ext uri="{9D8B030D-6E8A-4147-A177-3AD203B41FA5}">
                      <a16:colId xmlns:a16="http://schemas.microsoft.com/office/drawing/2014/main" val="20000"/>
                    </a:ext>
                  </a:extLst>
                </a:gridCol>
                <a:gridCol w="520836">
                  <a:extLst>
                    <a:ext uri="{9D8B030D-6E8A-4147-A177-3AD203B41FA5}">
                      <a16:colId xmlns:a16="http://schemas.microsoft.com/office/drawing/2014/main" val="20001"/>
                    </a:ext>
                  </a:extLst>
                </a:gridCol>
              </a:tblGrid>
              <a:tr h="4276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lnSpc>
                          <a:spcPct val="100000"/>
                        </a:lnSpc>
                        <a:spcBef>
                          <a:spcPts val="0"/>
                        </a:spcBef>
                        <a:spcAft>
                          <a:spcPts val="0"/>
                        </a:spcAft>
                        <a:buClr>
                          <a:schemeClr val="dk1"/>
                        </a:buClr>
                        <a:buSzPts val="1050"/>
                        <a:buFont typeface="Malgun Gothic"/>
                        <a:buNone/>
                      </a:pPr>
                      <a:endParaRPr sz="600" b="1">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1">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bl>
          </a:graphicData>
        </a:graphic>
      </p:graphicFrame>
      <p:graphicFrame>
        <p:nvGraphicFramePr>
          <p:cNvPr id="66" name="Google Shape;1313;p7">
            <a:extLst>
              <a:ext uri="{FF2B5EF4-FFF2-40B4-BE49-F238E27FC236}">
                <a16:creationId xmlns:a16="http://schemas.microsoft.com/office/drawing/2014/main" id="{61B491EB-5F81-8F9B-1D54-3332EF097B52}"/>
              </a:ext>
            </a:extLst>
          </p:cNvPr>
          <p:cNvGraphicFramePr/>
          <p:nvPr>
            <p:extLst>
              <p:ext uri="{D42A27DB-BD31-4B8C-83A1-F6EECF244321}">
                <p14:modId xmlns:p14="http://schemas.microsoft.com/office/powerpoint/2010/main" val="1664744685"/>
              </p:ext>
            </p:extLst>
          </p:nvPr>
        </p:nvGraphicFramePr>
        <p:xfrm>
          <a:off x="2698186" y="3003883"/>
          <a:ext cx="569231" cy="427688"/>
        </p:xfrm>
        <a:graphic>
          <a:graphicData uri="http://schemas.openxmlformats.org/drawingml/2006/table">
            <a:tbl>
              <a:tblPr firstRow="1" bandRow="1">
                <a:noFill/>
              </a:tblPr>
              <a:tblGrid>
                <a:gridCol w="146227">
                  <a:extLst>
                    <a:ext uri="{9D8B030D-6E8A-4147-A177-3AD203B41FA5}">
                      <a16:colId xmlns:a16="http://schemas.microsoft.com/office/drawing/2014/main" val="20000"/>
                    </a:ext>
                  </a:extLst>
                </a:gridCol>
                <a:gridCol w="423004">
                  <a:extLst>
                    <a:ext uri="{9D8B030D-6E8A-4147-A177-3AD203B41FA5}">
                      <a16:colId xmlns:a16="http://schemas.microsoft.com/office/drawing/2014/main" val="20001"/>
                    </a:ext>
                  </a:extLst>
                </a:gridCol>
              </a:tblGrid>
              <a:tr h="4276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1">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1">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bl>
          </a:graphicData>
        </a:graphic>
      </p:graphicFrame>
      <p:sp>
        <p:nvSpPr>
          <p:cNvPr id="67" name="Google Shape;1314;p7">
            <a:extLst>
              <a:ext uri="{FF2B5EF4-FFF2-40B4-BE49-F238E27FC236}">
                <a16:creationId xmlns:a16="http://schemas.microsoft.com/office/drawing/2014/main" id="{8CB53651-B344-EE7B-804D-E69EC3FEEBBE}"/>
              </a:ext>
            </a:extLst>
          </p:cNvPr>
          <p:cNvSpPr txBox="1"/>
          <p:nvPr/>
        </p:nvSpPr>
        <p:spPr>
          <a:xfrm>
            <a:off x="1928513" y="2268671"/>
            <a:ext cx="1013703" cy="171526"/>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Exclusion List Seg. 1</a:t>
            </a:r>
            <a:endParaRPr sz="696" kern="1200" dirty="0">
              <a:solidFill>
                <a:prstClr val="black"/>
              </a:solidFill>
              <a:latin typeface="Arial" panose="020B0604020202020204" pitchFamily="34" charset="0"/>
              <a:cs typeface="Arial" panose="020B0604020202020204" pitchFamily="34" charset="0"/>
            </a:endParaRPr>
          </a:p>
        </p:txBody>
      </p:sp>
      <p:sp>
        <p:nvSpPr>
          <p:cNvPr id="68" name="Google Shape;1315;p7">
            <a:extLst>
              <a:ext uri="{FF2B5EF4-FFF2-40B4-BE49-F238E27FC236}">
                <a16:creationId xmlns:a16="http://schemas.microsoft.com/office/drawing/2014/main" id="{9F7A643E-D8E7-6318-E476-C985BA063A84}"/>
              </a:ext>
            </a:extLst>
          </p:cNvPr>
          <p:cNvSpPr txBox="1"/>
          <p:nvPr/>
        </p:nvSpPr>
        <p:spPr>
          <a:xfrm>
            <a:off x="1733492" y="2862743"/>
            <a:ext cx="1013703" cy="171526"/>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Excl. List Seg. 2</a:t>
            </a:r>
            <a:endParaRPr sz="696" kern="1200" dirty="0">
              <a:solidFill>
                <a:prstClr val="black"/>
              </a:solidFill>
              <a:latin typeface="Arial" panose="020B0604020202020204" pitchFamily="34" charset="0"/>
              <a:cs typeface="Arial" panose="020B0604020202020204" pitchFamily="34" charset="0"/>
            </a:endParaRPr>
          </a:p>
        </p:txBody>
      </p:sp>
      <p:sp>
        <p:nvSpPr>
          <p:cNvPr id="69" name="Google Shape;1316;p7">
            <a:extLst>
              <a:ext uri="{FF2B5EF4-FFF2-40B4-BE49-F238E27FC236}">
                <a16:creationId xmlns:a16="http://schemas.microsoft.com/office/drawing/2014/main" id="{9FDFBD4C-2CD3-D331-8E17-531E108EF4C6}"/>
              </a:ext>
            </a:extLst>
          </p:cNvPr>
          <p:cNvSpPr txBox="1"/>
          <p:nvPr/>
        </p:nvSpPr>
        <p:spPr>
          <a:xfrm>
            <a:off x="2508242" y="2862921"/>
            <a:ext cx="1013703" cy="171526"/>
          </a:xfrm>
          <a:prstGeom prst="rect">
            <a:avLst/>
          </a:prstGeom>
          <a:noFill/>
          <a:ln>
            <a:noFill/>
          </a:ln>
        </p:spPr>
        <p:txBody>
          <a:bodyPr spcFirstLastPara="1" wrap="square" lIns="0" tIns="27148" rIns="0" bIns="26510" anchor="t" anchorCtr="0">
            <a:noAutofit/>
          </a:bodyPr>
          <a:lstStyle/>
          <a:p>
            <a:pPr algn="ctr" defTabSz="457200">
              <a:buClrTx/>
              <a:buFontTx/>
              <a:buNone/>
            </a:pPr>
            <a:r>
              <a:rPr lang="en-US" sz="696" kern="1200" dirty="0">
                <a:solidFill>
                  <a:prstClr val="black"/>
                </a:solidFill>
                <a:latin typeface="Arial" panose="020B0604020202020204" pitchFamily="34" charset="0"/>
                <a:cs typeface="Arial" panose="020B0604020202020204" pitchFamily="34" charset="0"/>
              </a:rPr>
              <a:t>Excl. List Seg. 3</a:t>
            </a:r>
            <a:endParaRPr sz="696" kern="1200" dirty="0">
              <a:solidFill>
                <a:prstClr val="black"/>
              </a:solidFill>
              <a:latin typeface="Arial" panose="020B0604020202020204" pitchFamily="34" charset="0"/>
              <a:cs typeface="Arial" panose="020B0604020202020204" pitchFamily="34" charset="0"/>
            </a:endParaRPr>
          </a:p>
        </p:txBody>
      </p:sp>
      <p:sp>
        <p:nvSpPr>
          <p:cNvPr id="70" name="Google Shape;1317;p7">
            <a:extLst>
              <a:ext uri="{FF2B5EF4-FFF2-40B4-BE49-F238E27FC236}">
                <a16:creationId xmlns:a16="http://schemas.microsoft.com/office/drawing/2014/main" id="{7A4D4541-FCD5-DBC9-1667-56FBF68374D6}"/>
              </a:ext>
            </a:extLst>
          </p:cNvPr>
          <p:cNvSpPr/>
          <p:nvPr/>
        </p:nvSpPr>
        <p:spPr>
          <a:xfrm>
            <a:off x="3822491" y="3465916"/>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1" name="Google Shape;1318;p7">
            <a:extLst>
              <a:ext uri="{FF2B5EF4-FFF2-40B4-BE49-F238E27FC236}">
                <a16:creationId xmlns:a16="http://schemas.microsoft.com/office/drawing/2014/main" id="{B478E8E7-B45C-A293-5BD5-A556D6D10265}"/>
              </a:ext>
            </a:extLst>
          </p:cNvPr>
          <p:cNvSpPr/>
          <p:nvPr/>
        </p:nvSpPr>
        <p:spPr>
          <a:xfrm>
            <a:off x="3878437" y="358355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2" name="Google Shape;1319;p7">
            <a:extLst>
              <a:ext uri="{FF2B5EF4-FFF2-40B4-BE49-F238E27FC236}">
                <a16:creationId xmlns:a16="http://schemas.microsoft.com/office/drawing/2014/main" id="{F7511C1E-55B2-DED0-E804-80B9D0E3B18D}"/>
              </a:ext>
            </a:extLst>
          </p:cNvPr>
          <p:cNvSpPr/>
          <p:nvPr/>
        </p:nvSpPr>
        <p:spPr>
          <a:xfrm>
            <a:off x="3866378" y="380553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3" name="Google Shape;1320;p7">
            <a:extLst>
              <a:ext uri="{FF2B5EF4-FFF2-40B4-BE49-F238E27FC236}">
                <a16:creationId xmlns:a16="http://schemas.microsoft.com/office/drawing/2014/main" id="{0C19AB91-8901-78E3-1739-4606E988388D}"/>
              </a:ext>
            </a:extLst>
          </p:cNvPr>
          <p:cNvSpPr/>
          <p:nvPr/>
        </p:nvSpPr>
        <p:spPr>
          <a:xfrm>
            <a:off x="4007157" y="3536592"/>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4" name="Google Shape;1321;p7">
            <a:extLst>
              <a:ext uri="{FF2B5EF4-FFF2-40B4-BE49-F238E27FC236}">
                <a16:creationId xmlns:a16="http://schemas.microsoft.com/office/drawing/2014/main" id="{3ADE76C2-E226-06F2-E22F-4248763525B0}"/>
              </a:ext>
            </a:extLst>
          </p:cNvPr>
          <p:cNvSpPr/>
          <p:nvPr/>
        </p:nvSpPr>
        <p:spPr>
          <a:xfrm>
            <a:off x="4059529" y="387087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5" name="Google Shape;1322;p7">
            <a:extLst>
              <a:ext uri="{FF2B5EF4-FFF2-40B4-BE49-F238E27FC236}">
                <a16:creationId xmlns:a16="http://schemas.microsoft.com/office/drawing/2014/main" id="{531DAF0D-AE42-272C-DC04-81D47E836C46}"/>
              </a:ext>
            </a:extLst>
          </p:cNvPr>
          <p:cNvSpPr/>
          <p:nvPr/>
        </p:nvSpPr>
        <p:spPr>
          <a:xfrm>
            <a:off x="4004814" y="3685861"/>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6" name="Google Shape;1323;p7">
            <a:extLst>
              <a:ext uri="{FF2B5EF4-FFF2-40B4-BE49-F238E27FC236}">
                <a16:creationId xmlns:a16="http://schemas.microsoft.com/office/drawing/2014/main" id="{93305582-FBE9-ECDD-991A-884EFBB3B627}"/>
              </a:ext>
            </a:extLst>
          </p:cNvPr>
          <p:cNvSpPr/>
          <p:nvPr/>
        </p:nvSpPr>
        <p:spPr>
          <a:xfrm>
            <a:off x="4156100" y="4032057"/>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7" name="Google Shape;1324;p7">
            <a:extLst>
              <a:ext uri="{FF2B5EF4-FFF2-40B4-BE49-F238E27FC236}">
                <a16:creationId xmlns:a16="http://schemas.microsoft.com/office/drawing/2014/main" id="{298CAB98-B8F8-3499-B039-F85AC2A68A85}"/>
              </a:ext>
            </a:extLst>
          </p:cNvPr>
          <p:cNvSpPr/>
          <p:nvPr/>
        </p:nvSpPr>
        <p:spPr>
          <a:xfrm>
            <a:off x="3770119" y="3896709"/>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8" name="Google Shape;1325;p7">
            <a:extLst>
              <a:ext uri="{FF2B5EF4-FFF2-40B4-BE49-F238E27FC236}">
                <a16:creationId xmlns:a16="http://schemas.microsoft.com/office/drawing/2014/main" id="{A2CE68CA-C42B-E4A7-7BAC-503775FD1FF4}"/>
              </a:ext>
            </a:extLst>
          </p:cNvPr>
          <p:cNvSpPr/>
          <p:nvPr/>
        </p:nvSpPr>
        <p:spPr>
          <a:xfrm>
            <a:off x="3899831" y="3949080"/>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9" name="Google Shape;1326;p7">
            <a:extLst>
              <a:ext uri="{FF2B5EF4-FFF2-40B4-BE49-F238E27FC236}">
                <a16:creationId xmlns:a16="http://schemas.microsoft.com/office/drawing/2014/main" id="{17696E8E-D8E2-E041-E6EC-14FCA668AB42}"/>
              </a:ext>
            </a:extLst>
          </p:cNvPr>
          <p:cNvSpPr/>
          <p:nvPr/>
        </p:nvSpPr>
        <p:spPr>
          <a:xfrm>
            <a:off x="4139706" y="3612887"/>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0" name="Google Shape;1327;p7">
            <a:extLst>
              <a:ext uri="{FF2B5EF4-FFF2-40B4-BE49-F238E27FC236}">
                <a16:creationId xmlns:a16="http://schemas.microsoft.com/office/drawing/2014/main" id="{7A06425B-3865-DADD-9695-7CE0766984C3}"/>
              </a:ext>
            </a:extLst>
          </p:cNvPr>
          <p:cNvSpPr/>
          <p:nvPr/>
        </p:nvSpPr>
        <p:spPr>
          <a:xfrm>
            <a:off x="3625682" y="3518287"/>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1" name="Google Shape;1328;p7">
            <a:extLst>
              <a:ext uri="{FF2B5EF4-FFF2-40B4-BE49-F238E27FC236}">
                <a16:creationId xmlns:a16="http://schemas.microsoft.com/office/drawing/2014/main" id="{1BC112BA-ACCD-C39D-D1E5-3FEA35D6A847}"/>
              </a:ext>
            </a:extLst>
          </p:cNvPr>
          <p:cNvSpPr/>
          <p:nvPr/>
        </p:nvSpPr>
        <p:spPr>
          <a:xfrm>
            <a:off x="3576791" y="3618507"/>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2" name="Google Shape;1329;p7">
            <a:extLst>
              <a:ext uri="{FF2B5EF4-FFF2-40B4-BE49-F238E27FC236}">
                <a16:creationId xmlns:a16="http://schemas.microsoft.com/office/drawing/2014/main" id="{666FDFDF-7B57-EA22-9684-C9A3F2C5231C}"/>
              </a:ext>
            </a:extLst>
          </p:cNvPr>
          <p:cNvSpPr/>
          <p:nvPr/>
        </p:nvSpPr>
        <p:spPr>
          <a:xfrm>
            <a:off x="3601778" y="3900494"/>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3" name="Google Shape;1330;p7">
            <a:extLst>
              <a:ext uri="{FF2B5EF4-FFF2-40B4-BE49-F238E27FC236}">
                <a16:creationId xmlns:a16="http://schemas.microsoft.com/office/drawing/2014/main" id="{D46253E2-1C14-9392-DF59-2AA0B0AAFBEF}"/>
              </a:ext>
            </a:extLst>
          </p:cNvPr>
          <p:cNvSpPr/>
          <p:nvPr/>
        </p:nvSpPr>
        <p:spPr>
          <a:xfrm>
            <a:off x="3656325" y="3714382"/>
            <a:ext cx="52382" cy="52382"/>
          </a:xfrm>
          <a:prstGeom prst="ellipse">
            <a:avLst/>
          </a:prstGeom>
          <a:no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4" name="Google Shape;1331;p7">
            <a:extLst>
              <a:ext uri="{FF2B5EF4-FFF2-40B4-BE49-F238E27FC236}">
                <a16:creationId xmlns:a16="http://schemas.microsoft.com/office/drawing/2014/main" id="{92FFDD4A-10A4-3438-E316-D1903BC94403}"/>
              </a:ext>
            </a:extLst>
          </p:cNvPr>
          <p:cNvSpPr/>
          <p:nvPr/>
        </p:nvSpPr>
        <p:spPr>
          <a:xfrm>
            <a:off x="4198047" y="3830097"/>
            <a:ext cx="52382" cy="52382"/>
          </a:xfrm>
          <a:prstGeom prst="ellipse">
            <a:avLst/>
          </a:prstGeom>
          <a:solidFill>
            <a:srgbClr val="AEABAB"/>
          </a:solidFill>
          <a:ln w="12700" cap="flat" cmpd="sng">
            <a:solidFill>
              <a:sysClr val="windowText" lastClr="000000"/>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5" name="Google Shape;1332;p7">
            <a:extLst>
              <a:ext uri="{FF2B5EF4-FFF2-40B4-BE49-F238E27FC236}">
                <a16:creationId xmlns:a16="http://schemas.microsoft.com/office/drawing/2014/main" id="{D9491699-C543-A739-CB4B-2504FDCD336C}"/>
              </a:ext>
            </a:extLst>
          </p:cNvPr>
          <p:cNvSpPr txBox="1"/>
          <p:nvPr/>
        </p:nvSpPr>
        <p:spPr>
          <a:xfrm>
            <a:off x="3646175" y="3369500"/>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86" name="Google Shape;1333;p7">
            <a:extLst>
              <a:ext uri="{FF2B5EF4-FFF2-40B4-BE49-F238E27FC236}">
                <a16:creationId xmlns:a16="http://schemas.microsoft.com/office/drawing/2014/main" id="{731EAB8B-AA14-7C3E-35D6-DC5C1BFFAFD3}"/>
              </a:ext>
            </a:extLst>
          </p:cNvPr>
          <p:cNvSpPr txBox="1"/>
          <p:nvPr/>
        </p:nvSpPr>
        <p:spPr>
          <a:xfrm>
            <a:off x="3905526" y="3413823"/>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P4</a:t>
            </a:r>
            <a:endParaRPr sz="580" kern="1200">
              <a:solidFill>
                <a:prstClr val="black"/>
              </a:solidFill>
              <a:latin typeface="Arial" panose="020B0604020202020204" pitchFamily="34" charset="0"/>
              <a:cs typeface="Arial" panose="020B0604020202020204" pitchFamily="34" charset="0"/>
            </a:endParaRPr>
          </a:p>
        </p:txBody>
      </p:sp>
      <p:sp>
        <p:nvSpPr>
          <p:cNvPr id="87" name="Google Shape;1334;p7">
            <a:extLst>
              <a:ext uri="{FF2B5EF4-FFF2-40B4-BE49-F238E27FC236}">
                <a16:creationId xmlns:a16="http://schemas.microsoft.com/office/drawing/2014/main" id="{0289C222-20EF-F4A8-1C32-A51AFF7203CD}"/>
              </a:ext>
            </a:extLst>
          </p:cNvPr>
          <p:cNvSpPr txBox="1"/>
          <p:nvPr/>
        </p:nvSpPr>
        <p:spPr>
          <a:xfrm>
            <a:off x="3517488" y="3399883"/>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a:t>
            </a:r>
            <a:endParaRPr sz="580" kern="1200">
              <a:solidFill>
                <a:prstClr val="black"/>
              </a:solidFill>
              <a:latin typeface="Arial" panose="020B0604020202020204" pitchFamily="34" charset="0"/>
              <a:cs typeface="Arial" panose="020B0604020202020204" pitchFamily="34" charset="0"/>
            </a:endParaRPr>
          </a:p>
        </p:txBody>
      </p:sp>
      <p:sp>
        <p:nvSpPr>
          <p:cNvPr id="89" name="Google Shape;1336;p7">
            <a:extLst>
              <a:ext uri="{FF2B5EF4-FFF2-40B4-BE49-F238E27FC236}">
                <a16:creationId xmlns:a16="http://schemas.microsoft.com/office/drawing/2014/main" id="{5E5E0C23-B435-8EA8-F471-57AA56527DEF}"/>
              </a:ext>
            </a:extLst>
          </p:cNvPr>
          <p:cNvSpPr txBox="1"/>
          <p:nvPr/>
        </p:nvSpPr>
        <p:spPr>
          <a:xfrm>
            <a:off x="3399627" y="3600078"/>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P6</a:t>
            </a:r>
            <a:endParaRPr sz="580" kern="1200">
              <a:solidFill>
                <a:prstClr val="black"/>
              </a:solidFill>
              <a:latin typeface="Arial" panose="020B0604020202020204" pitchFamily="34" charset="0"/>
              <a:cs typeface="Arial" panose="020B0604020202020204" pitchFamily="34" charset="0"/>
            </a:endParaRPr>
          </a:p>
        </p:txBody>
      </p:sp>
      <p:sp>
        <p:nvSpPr>
          <p:cNvPr id="90" name="Google Shape;1337;p7">
            <a:extLst>
              <a:ext uri="{FF2B5EF4-FFF2-40B4-BE49-F238E27FC236}">
                <a16:creationId xmlns:a16="http://schemas.microsoft.com/office/drawing/2014/main" id="{CAE56E90-65F3-FA7A-5A42-E8533CCBC531}"/>
              </a:ext>
            </a:extLst>
          </p:cNvPr>
          <p:cNvSpPr txBox="1"/>
          <p:nvPr/>
        </p:nvSpPr>
        <p:spPr>
          <a:xfrm>
            <a:off x="3645476" y="3685770"/>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P7</a:t>
            </a:r>
            <a:endParaRPr sz="580" kern="1200" dirty="0">
              <a:solidFill>
                <a:prstClr val="black"/>
              </a:solidFill>
              <a:latin typeface="Arial" panose="020B0604020202020204" pitchFamily="34" charset="0"/>
              <a:cs typeface="Arial" panose="020B0604020202020204" pitchFamily="34" charset="0"/>
            </a:endParaRPr>
          </a:p>
        </p:txBody>
      </p:sp>
      <p:sp>
        <p:nvSpPr>
          <p:cNvPr id="91" name="Google Shape;1338;p7">
            <a:extLst>
              <a:ext uri="{FF2B5EF4-FFF2-40B4-BE49-F238E27FC236}">
                <a16:creationId xmlns:a16="http://schemas.microsoft.com/office/drawing/2014/main" id="{CDFA04D9-70D4-649A-B507-127058583824}"/>
              </a:ext>
            </a:extLst>
          </p:cNvPr>
          <p:cNvSpPr txBox="1"/>
          <p:nvPr/>
        </p:nvSpPr>
        <p:spPr>
          <a:xfrm>
            <a:off x="3589005" y="3781061"/>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P12</a:t>
            </a:r>
            <a:endParaRPr sz="580" kern="1200">
              <a:solidFill>
                <a:prstClr val="black"/>
              </a:solidFill>
              <a:latin typeface="Arial" panose="020B0604020202020204" pitchFamily="34" charset="0"/>
              <a:cs typeface="Arial" panose="020B0604020202020204" pitchFamily="34" charset="0"/>
            </a:endParaRPr>
          </a:p>
        </p:txBody>
      </p:sp>
      <p:sp>
        <p:nvSpPr>
          <p:cNvPr id="92" name="Google Shape;1339;p7">
            <a:extLst>
              <a:ext uri="{FF2B5EF4-FFF2-40B4-BE49-F238E27FC236}">
                <a16:creationId xmlns:a16="http://schemas.microsoft.com/office/drawing/2014/main" id="{077764B1-BE38-DEB9-D476-E2A578F90C9A}"/>
              </a:ext>
            </a:extLst>
          </p:cNvPr>
          <p:cNvSpPr txBox="1"/>
          <p:nvPr/>
        </p:nvSpPr>
        <p:spPr>
          <a:xfrm>
            <a:off x="3424662" y="3809090"/>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sp>
        <p:nvSpPr>
          <p:cNvPr id="93" name="Google Shape;1340;p7">
            <a:extLst>
              <a:ext uri="{FF2B5EF4-FFF2-40B4-BE49-F238E27FC236}">
                <a16:creationId xmlns:a16="http://schemas.microsoft.com/office/drawing/2014/main" id="{FADFD634-1636-FFBC-24D0-3E5D0DFF1091}"/>
              </a:ext>
            </a:extLst>
          </p:cNvPr>
          <p:cNvSpPr txBox="1"/>
          <p:nvPr/>
        </p:nvSpPr>
        <p:spPr>
          <a:xfrm>
            <a:off x="3783032" y="3698747"/>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P14</a:t>
            </a:r>
            <a:endParaRPr sz="580" kern="1200">
              <a:solidFill>
                <a:prstClr val="black"/>
              </a:solidFill>
              <a:latin typeface="Arial" panose="020B0604020202020204" pitchFamily="34" charset="0"/>
              <a:cs typeface="Arial" panose="020B0604020202020204" pitchFamily="34" charset="0"/>
            </a:endParaRPr>
          </a:p>
        </p:txBody>
      </p:sp>
      <p:sp>
        <p:nvSpPr>
          <p:cNvPr id="94" name="Google Shape;1341;p7">
            <a:extLst>
              <a:ext uri="{FF2B5EF4-FFF2-40B4-BE49-F238E27FC236}">
                <a16:creationId xmlns:a16="http://schemas.microsoft.com/office/drawing/2014/main" id="{0189E66F-7424-4DB3-A45D-D073A233AD8F}"/>
              </a:ext>
            </a:extLst>
          </p:cNvPr>
          <p:cNvSpPr txBox="1"/>
          <p:nvPr/>
        </p:nvSpPr>
        <p:spPr>
          <a:xfrm>
            <a:off x="3809233" y="3975360"/>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P13</a:t>
            </a:r>
            <a:endParaRPr sz="580" kern="1200">
              <a:solidFill>
                <a:prstClr val="black"/>
              </a:solidFill>
              <a:latin typeface="Arial" panose="020B0604020202020204" pitchFamily="34" charset="0"/>
              <a:cs typeface="Arial" panose="020B0604020202020204" pitchFamily="34" charset="0"/>
            </a:endParaRPr>
          </a:p>
        </p:txBody>
      </p:sp>
      <p:sp>
        <p:nvSpPr>
          <p:cNvPr id="95" name="Google Shape;1342;p7">
            <a:extLst>
              <a:ext uri="{FF2B5EF4-FFF2-40B4-BE49-F238E27FC236}">
                <a16:creationId xmlns:a16="http://schemas.microsoft.com/office/drawing/2014/main" id="{6EEDD181-1D76-6CF3-0C10-FAB2B3212278}"/>
              </a:ext>
            </a:extLst>
          </p:cNvPr>
          <p:cNvSpPr/>
          <p:nvPr/>
        </p:nvSpPr>
        <p:spPr>
          <a:xfrm>
            <a:off x="726503" y="2575564"/>
            <a:ext cx="651693" cy="650610"/>
          </a:xfrm>
          <a:prstGeom prst="ellipse">
            <a:avLst/>
          </a:prstGeom>
          <a:noFill/>
          <a:ln w="9525"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6" name="Google Shape;1343;p7">
            <a:extLst>
              <a:ext uri="{FF2B5EF4-FFF2-40B4-BE49-F238E27FC236}">
                <a16:creationId xmlns:a16="http://schemas.microsoft.com/office/drawing/2014/main" id="{05E388B7-0310-A81F-D41F-B49CB3DF010C}"/>
              </a:ext>
            </a:extLst>
          </p:cNvPr>
          <p:cNvSpPr txBox="1"/>
          <p:nvPr/>
        </p:nvSpPr>
        <p:spPr>
          <a:xfrm>
            <a:off x="967480" y="3946952"/>
            <a:ext cx="280185"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P12</a:t>
            </a:r>
            <a:endParaRPr sz="580" kern="1200">
              <a:solidFill>
                <a:prstClr val="black"/>
              </a:solidFill>
              <a:latin typeface="Arial" panose="020B0604020202020204" pitchFamily="34" charset="0"/>
              <a:cs typeface="Arial" panose="020B0604020202020204" pitchFamily="34" charset="0"/>
            </a:endParaRPr>
          </a:p>
        </p:txBody>
      </p:sp>
      <p:sp>
        <p:nvSpPr>
          <p:cNvPr id="97" name="Google Shape;1344;p7">
            <a:extLst>
              <a:ext uri="{FF2B5EF4-FFF2-40B4-BE49-F238E27FC236}">
                <a16:creationId xmlns:a16="http://schemas.microsoft.com/office/drawing/2014/main" id="{8C7FBB2D-889D-4B91-C31D-CEA70D677C7B}"/>
              </a:ext>
            </a:extLst>
          </p:cNvPr>
          <p:cNvSpPr txBox="1"/>
          <p:nvPr/>
        </p:nvSpPr>
        <p:spPr>
          <a:xfrm>
            <a:off x="797436" y="3975518"/>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P3</a:t>
            </a:r>
            <a:endParaRPr sz="580" kern="1200">
              <a:solidFill>
                <a:prstClr val="black"/>
              </a:solidFill>
              <a:latin typeface="Arial" panose="020B0604020202020204" pitchFamily="34" charset="0"/>
              <a:cs typeface="Arial" panose="020B0604020202020204" pitchFamily="34" charset="0"/>
            </a:endParaRPr>
          </a:p>
        </p:txBody>
      </p:sp>
      <p:cxnSp>
        <p:nvCxnSpPr>
          <p:cNvPr id="98" name="Google Shape;1345;p7">
            <a:extLst>
              <a:ext uri="{FF2B5EF4-FFF2-40B4-BE49-F238E27FC236}">
                <a16:creationId xmlns:a16="http://schemas.microsoft.com/office/drawing/2014/main" id="{F5EA9890-E5D7-10E7-357B-6728D7CCEA5F}"/>
              </a:ext>
            </a:extLst>
          </p:cNvPr>
          <p:cNvCxnSpPr>
            <a:cxnSpLocks/>
            <a:stCxn id="50" idx="5"/>
            <a:endCxn id="52" idx="1"/>
          </p:cNvCxnSpPr>
          <p:nvPr/>
        </p:nvCxnSpPr>
        <p:spPr>
          <a:xfrm>
            <a:off x="991027" y="3832369"/>
            <a:ext cx="41593" cy="61432"/>
          </a:xfrm>
          <a:prstGeom prst="straightConnector1">
            <a:avLst/>
          </a:prstGeom>
          <a:noFill/>
          <a:ln w="19050" cap="flat" cmpd="sng">
            <a:solidFill>
              <a:srgbClr val="4472C4"/>
            </a:solidFill>
            <a:prstDash val="solid"/>
            <a:miter lim="800000"/>
            <a:headEnd type="none" w="sm" len="sm"/>
            <a:tailEnd type="none" w="sm" len="sm"/>
          </a:ln>
        </p:spPr>
      </p:cxnSp>
      <p:sp>
        <p:nvSpPr>
          <p:cNvPr id="99" name="Google Shape;1346;p7">
            <a:extLst>
              <a:ext uri="{FF2B5EF4-FFF2-40B4-BE49-F238E27FC236}">
                <a16:creationId xmlns:a16="http://schemas.microsoft.com/office/drawing/2014/main" id="{8C2CC797-7067-B839-DB9E-8C22F787D329}"/>
              </a:ext>
            </a:extLst>
          </p:cNvPr>
          <p:cNvSpPr txBox="1"/>
          <p:nvPr/>
        </p:nvSpPr>
        <p:spPr>
          <a:xfrm>
            <a:off x="1018250" y="3833254"/>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P7</a:t>
            </a:r>
            <a:endParaRPr sz="580" kern="1200">
              <a:solidFill>
                <a:prstClr val="black"/>
              </a:solidFill>
              <a:latin typeface="Arial" panose="020B0604020202020204" pitchFamily="34" charset="0"/>
              <a:cs typeface="Arial" panose="020B0604020202020204" pitchFamily="34" charset="0"/>
            </a:endParaRPr>
          </a:p>
        </p:txBody>
      </p:sp>
      <p:sp>
        <p:nvSpPr>
          <p:cNvPr id="100" name="Google Shape;1347;p7">
            <a:extLst>
              <a:ext uri="{FF2B5EF4-FFF2-40B4-BE49-F238E27FC236}">
                <a16:creationId xmlns:a16="http://schemas.microsoft.com/office/drawing/2014/main" id="{D5E121C5-1382-58A5-906D-75902F5BAE47}"/>
              </a:ext>
            </a:extLst>
          </p:cNvPr>
          <p:cNvSpPr txBox="1"/>
          <p:nvPr/>
        </p:nvSpPr>
        <p:spPr>
          <a:xfrm>
            <a:off x="1021156" y="3549176"/>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P0</a:t>
            </a:r>
            <a:endParaRPr sz="580" kern="1200">
              <a:solidFill>
                <a:prstClr val="black"/>
              </a:solidFill>
              <a:latin typeface="Arial" panose="020B0604020202020204" pitchFamily="34" charset="0"/>
              <a:cs typeface="Arial" panose="020B0604020202020204" pitchFamily="34" charset="0"/>
            </a:endParaRPr>
          </a:p>
        </p:txBody>
      </p:sp>
      <p:sp>
        <p:nvSpPr>
          <p:cNvPr id="101" name="Google Shape;1348;p7">
            <a:extLst>
              <a:ext uri="{FF2B5EF4-FFF2-40B4-BE49-F238E27FC236}">
                <a16:creationId xmlns:a16="http://schemas.microsoft.com/office/drawing/2014/main" id="{EC4FB2CE-40D3-84FB-1CB4-7AB65AE00801}"/>
              </a:ext>
            </a:extLst>
          </p:cNvPr>
          <p:cNvSpPr txBox="1"/>
          <p:nvPr/>
        </p:nvSpPr>
        <p:spPr>
          <a:xfrm>
            <a:off x="867112" y="3569195"/>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P1</a:t>
            </a:r>
            <a:endParaRPr sz="580" kern="1200" dirty="0">
              <a:solidFill>
                <a:prstClr val="black"/>
              </a:solidFill>
              <a:latin typeface="Arial" panose="020B0604020202020204" pitchFamily="34" charset="0"/>
              <a:cs typeface="Arial" panose="020B0604020202020204" pitchFamily="34" charset="0"/>
            </a:endParaRPr>
          </a:p>
        </p:txBody>
      </p:sp>
      <p:graphicFrame>
        <p:nvGraphicFramePr>
          <p:cNvPr id="102" name="Google Shape;1349;p7">
            <a:extLst>
              <a:ext uri="{FF2B5EF4-FFF2-40B4-BE49-F238E27FC236}">
                <a16:creationId xmlns:a16="http://schemas.microsoft.com/office/drawing/2014/main" id="{1F4202C6-1582-DE36-21F8-F27D38C74B27}"/>
              </a:ext>
            </a:extLst>
          </p:cNvPr>
          <p:cNvGraphicFramePr/>
          <p:nvPr>
            <p:extLst>
              <p:ext uri="{D42A27DB-BD31-4B8C-83A1-F6EECF244321}">
                <p14:modId xmlns:p14="http://schemas.microsoft.com/office/powerpoint/2010/main" val="2511785281"/>
              </p:ext>
            </p:extLst>
          </p:nvPr>
        </p:nvGraphicFramePr>
        <p:xfrm>
          <a:off x="1886485" y="3729900"/>
          <a:ext cx="1076816" cy="425599"/>
        </p:xfrm>
        <a:graphic>
          <a:graphicData uri="http://schemas.openxmlformats.org/drawingml/2006/table">
            <a:tbl>
              <a:tblPr firstRow="1" bandRow="1">
                <a:noFill/>
              </a:tblPr>
              <a:tblGrid>
                <a:gridCol w="144893">
                  <a:extLst>
                    <a:ext uri="{9D8B030D-6E8A-4147-A177-3AD203B41FA5}">
                      <a16:colId xmlns:a16="http://schemas.microsoft.com/office/drawing/2014/main" val="20000"/>
                    </a:ext>
                  </a:extLst>
                </a:gridCol>
                <a:gridCol w="103547">
                  <a:extLst>
                    <a:ext uri="{9D8B030D-6E8A-4147-A177-3AD203B41FA5}">
                      <a16:colId xmlns:a16="http://schemas.microsoft.com/office/drawing/2014/main" val="20001"/>
                    </a:ext>
                  </a:extLst>
                </a:gridCol>
                <a:gridCol w="103547">
                  <a:extLst>
                    <a:ext uri="{9D8B030D-6E8A-4147-A177-3AD203B41FA5}">
                      <a16:colId xmlns:a16="http://schemas.microsoft.com/office/drawing/2014/main" val="20002"/>
                    </a:ext>
                  </a:extLst>
                </a:gridCol>
                <a:gridCol w="103547">
                  <a:extLst>
                    <a:ext uri="{9D8B030D-6E8A-4147-A177-3AD203B41FA5}">
                      <a16:colId xmlns:a16="http://schemas.microsoft.com/office/drawing/2014/main" val="20003"/>
                    </a:ext>
                  </a:extLst>
                </a:gridCol>
                <a:gridCol w="103547">
                  <a:extLst>
                    <a:ext uri="{9D8B030D-6E8A-4147-A177-3AD203B41FA5}">
                      <a16:colId xmlns:a16="http://schemas.microsoft.com/office/drawing/2014/main" val="20004"/>
                    </a:ext>
                  </a:extLst>
                </a:gridCol>
                <a:gridCol w="103547">
                  <a:extLst>
                    <a:ext uri="{9D8B030D-6E8A-4147-A177-3AD203B41FA5}">
                      <a16:colId xmlns:a16="http://schemas.microsoft.com/office/drawing/2014/main" val="20005"/>
                    </a:ext>
                  </a:extLst>
                </a:gridCol>
                <a:gridCol w="103547">
                  <a:extLst>
                    <a:ext uri="{9D8B030D-6E8A-4147-A177-3AD203B41FA5}">
                      <a16:colId xmlns:a16="http://schemas.microsoft.com/office/drawing/2014/main" val="20006"/>
                    </a:ext>
                  </a:extLst>
                </a:gridCol>
                <a:gridCol w="103547">
                  <a:extLst>
                    <a:ext uri="{9D8B030D-6E8A-4147-A177-3AD203B41FA5}">
                      <a16:colId xmlns:a16="http://schemas.microsoft.com/office/drawing/2014/main" val="20007"/>
                    </a:ext>
                  </a:extLst>
                </a:gridCol>
                <a:gridCol w="103547">
                  <a:extLst>
                    <a:ext uri="{9D8B030D-6E8A-4147-A177-3AD203B41FA5}">
                      <a16:colId xmlns:a16="http://schemas.microsoft.com/office/drawing/2014/main" val="20008"/>
                    </a:ext>
                  </a:extLst>
                </a:gridCol>
                <a:gridCol w="103547">
                  <a:extLst>
                    <a:ext uri="{9D8B030D-6E8A-4147-A177-3AD203B41FA5}">
                      <a16:colId xmlns:a16="http://schemas.microsoft.com/office/drawing/2014/main" val="20009"/>
                    </a:ext>
                  </a:extLst>
                </a:gridCol>
              </a:tblGrid>
              <a:tr h="19646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1145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P7</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0</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3</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6</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145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gridSpan="9">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rtl="0">
                        <a:spcBef>
                          <a:spcPts val="0"/>
                        </a:spcBef>
                        <a:spcAft>
                          <a:spcPts val="0"/>
                        </a:spcAft>
                        <a:buNone/>
                      </a:pPr>
                      <a:r>
                        <a:rPr lang="en-US" sz="600" b="0">
                          <a:latin typeface="Arial"/>
                          <a:ea typeface="Arial"/>
                          <a:cs typeface="Arial"/>
                          <a:sym typeface="Arial"/>
                        </a:rPr>
                        <a:t>…</a:t>
                      </a:r>
                      <a:endParaRPr sz="600" b="0">
                        <a:latin typeface="Arial"/>
                        <a:ea typeface="Arial"/>
                        <a:cs typeface="Arial"/>
                        <a:sym typeface="Arial"/>
                      </a:endParaRPr>
                    </a:p>
                  </a:txBody>
                  <a:tcPr marL="0" marR="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ysClr val="window" lastClr="FFFFFF"/>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2"/>
                  </a:ext>
                </a:extLst>
              </a:tr>
            </a:tbl>
          </a:graphicData>
        </a:graphic>
      </p:graphicFrame>
      <p:sp>
        <p:nvSpPr>
          <p:cNvPr id="103" name="Google Shape;1350;p7">
            <a:extLst>
              <a:ext uri="{FF2B5EF4-FFF2-40B4-BE49-F238E27FC236}">
                <a16:creationId xmlns:a16="http://schemas.microsoft.com/office/drawing/2014/main" id="{2D6DB02E-1DAA-2E10-EDD1-9B2A40975373}"/>
              </a:ext>
            </a:extLst>
          </p:cNvPr>
          <p:cNvSpPr txBox="1"/>
          <p:nvPr/>
        </p:nvSpPr>
        <p:spPr>
          <a:xfrm>
            <a:off x="2041946" y="4054901"/>
            <a:ext cx="213880" cy="87133"/>
          </a:xfrm>
          <a:prstGeom prst="rect">
            <a:avLst/>
          </a:prstGeom>
          <a:solidFill>
            <a:sysClr val="window" lastClr="FFFFFF"/>
          </a:solidFill>
          <a:ln>
            <a:noFill/>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Top3</a:t>
            </a:r>
            <a:endParaRPr kumimoji="0"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04" name="Google Shape;1351;p7">
            <a:extLst>
              <a:ext uri="{FF2B5EF4-FFF2-40B4-BE49-F238E27FC236}">
                <a16:creationId xmlns:a16="http://schemas.microsoft.com/office/drawing/2014/main" id="{3481F911-64AF-1894-733D-47F077560765}"/>
              </a:ext>
            </a:extLst>
          </p:cNvPr>
          <p:cNvSpPr txBox="1"/>
          <p:nvPr/>
        </p:nvSpPr>
        <p:spPr>
          <a:xfrm>
            <a:off x="2189765" y="3822694"/>
            <a:ext cx="213880" cy="76398"/>
          </a:xfrm>
          <a:prstGeom prst="rect">
            <a:avLst/>
          </a:prstGeom>
          <a:solidFill>
            <a:sysClr val="window" lastClr="FFFFFF"/>
          </a:solidFill>
          <a:ln>
            <a:noFill/>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Top2</a:t>
            </a:r>
            <a:endParaRPr kumimoji="0"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05" name="Google Shape;1352;p7">
            <a:extLst>
              <a:ext uri="{FF2B5EF4-FFF2-40B4-BE49-F238E27FC236}">
                <a16:creationId xmlns:a16="http://schemas.microsoft.com/office/drawing/2014/main" id="{524AC9A4-E50D-4556-CFE8-8DA69E12612E}"/>
              </a:ext>
            </a:extLst>
          </p:cNvPr>
          <p:cNvSpPr txBox="1"/>
          <p:nvPr/>
        </p:nvSpPr>
        <p:spPr>
          <a:xfrm>
            <a:off x="2395235" y="4051904"/>
            <a:ext cx="213880" cy="90128"/>
          </a:xfrm>
          <a:prstGeom prst="rect">
            <a:avLst/>
          </a:prstGeom>
          <a:solidFill>
            <a:sysClr val="window" lastClr="FFFFFF"/>
          </a:solidFill>
          <a:ln>
            <a:noFill/>
          </a:ln>
        </p:spPr>
        <p:txBody>
          <a:bodyPr spcFirstLastPara="1" wrap="square" lIns="0" tIns="0" rIns="0" bIns="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Top1</a:t>
            </a:r>
            <a:endParaRPr kumimoji="0" sz="638" b="0"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06" name="Google Shape;1353;p7">
            <a:extLst>
              <a:ext uri="{FF2B5EF4-FFF2-40B4-BE49-F238E27FC236}">
                <a16:creationId xmlns:a16="http://schemas.microsoft.com/office/drawing/2014/main" id="{4105C18B-14B1-EA97-AB86-B089DEBD1550}"/>
              </a:ext>
            </a:extLst>
          </p:cNvPr>
          <p:cNvSpPr txBox="1"/>
          <p:nvPr/>
        </p:nvSpPr>
        <p:spPr>
          <a:xfrm>
            <a:off x="1080137" y="3706547"/>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a:solidFill>
                  <a:prstClr val="black"/>
                </a:solidFill>
                <a:latin typeface="Arial" panose="020B0604020202020204" pitchFamily="34" charset="0"/>
                <a:cs typeface="Arial" panose="020B0604020202020204" pitchFamily="34" charset="0"/>
              </a:rPr>
              <a:t>P5</a:t>
            </a:r>
            <a:endParaRPr sz="580" kern="1200">
              <a:solidFill>
                <a:prstClr val="black"/>
              </a:solidFill>
              <a:latin typeface="Arial" panose="020B0604020202020204" pitchFamily="34" charset="0"/>
              <a:cs typeface="Arial" panose="020B0604020202020204" pitchFamily="34" charset="0"/>
            </a:endParaRPr>
          </a:p>
        </p:txBody>
      </p:sp>
      <p:sp>
        <p:nvSpPr>
          <p:cNvPr id="107" name="Google Shape;1354;p7">
            <a:extLst>
              <a:ext uri="{FF2B5EF4-FFF2-40B4-BE49-F238E27FC236}">
                <a16:creationId xmlns:a16="http://schemas.microsoft.com/office/drawing/2014/main" id="{AB8B3C67-BF03-B264-3E2D-2F15E7FB8744}"/>
              </a:ext>
            </a:extLst>
          </p:cNvPr>
          <p:cNvSpPr txBox="1"/>
          <p:nvPr/>
        </p:nvSpPr>
        <p:spPr>
          <a:xfrm>
            <a:off x="1691443" y="3534655"/>
            <a:ext cx="809403" cy="138352"/>
          </a:xfrm>
          <a:prstGeom prst="rect">
            <a:avLst/>
          </a:prstGeom>
          <a:noFill/>
          <a:ln>
            <a:noFill/>
          </a:ln>
        </p:spPr>
        <p:txBody>
          <a:bodyPr spcFirstLastPara="1" wrap="square" lIns="0" tIns="0" rIns="0" bIns="0" anchor="ctr" anchorCtr="0">
            <a:noAutofit/>
          </a:bodyPr>
          <a:lstStyle/>
          <a:p>
            <a:pPr algn="ctr" defTabSz="457200">
              <a:buClrTx/>
              <a:buFontTx/>
              <a:buNone/>
            </a:pPr>
            <a:r>
              <a:rPr lang="en-US" sz="696" kern="1200" dirty="0">
                <a:solidFill>
                  <a:srgbClr val="0000FF"/>
                </a:solidFill>
                <a:latin typeface="Arial" panose="020B0604020202020204" pitchFamily="34" charset="0"/>
                <a:cs typeface="Arial" panose="020B0604020202020204" pitchFamily="34" charset="0"/>
              </a:rPr>
              <a:t>Reuse for k-NN</a:t>
            </a:r>
            <a:endParaRPr sz="696" kern="1200" dirty="0">
              <a:solidFill>
                <a:srgbClr val="0000FF"/>
              </a:solidFill>
              <a:latin typeface="Arial" panose="020B0604020202020204" pitchFamily="34" charset="0"/>
              <a:cs typeface="Arial" panose="020B0604020202020204" pitchFamily="34" charset="0"/>
            </a:endParaRPr>
          </a:p>
        </p:txBody>
      </p:sp>
      <p:sp>
        <p:nvSpPr>
          <p:cNvPr id="108" name="Google Shape;1355;p7">
            <a:extLst>
              <a:ext uri="{FF2B5EF4-FFF2-40B4-BE49-F238E27FC236}">
                <a16:creationId xmlns:a16="http://schemas.microsoft.com/office/drawing/2014/main" id="{3E75ED97-7A3D-BFD2-8B7A-0BBD9784CEEC}"/>
              </a:ext>
            </a:extLst>
          </p:cNvPr>
          <p:cNvSpPr/>
          <p:nvPr/>
        </p:nvSpPr>
        <p:spPr>
          <a:xfrm>
            <a:off x="3583478" y="3212607"/>
            <a:ext cx="519995" cy="519125"/>
          </a:xfrm>
          <a:prstGeom prst="ellipse">
            <a:avLst/>
          </a:prstGeom>
          <a:noFill/>
          <a:ln w="12700" cap="flat" cmpd="sng">
            <a:solidFill>
              <a:srgbClr val="ED7D31"/>
            </a:solidFill>
            <a:prstDash val="solid"/>
            <a:miter lim="800000"/>
            <a:headEnd type="none" w="sm" len="sm"/>
            <a:tailEnd type="none" w="sm" len="sm"/>
          </a:ln>
        </p:spPr>
        <p:txBody>
          <a:bodyPr spcFirstLastPara="1" wrap="square" lIns="53035" tIns="26510" rIns="53035" bIns="2651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58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9" name="Google Shape;1356;p7">
            <a:extLst>
              <a:ext uri="{FF2B5EF4-FFF2-40B4-BE49-F238E27FC236}">
                <a16:creationId xmlns:a16="http://schemas.microsoft.com/office/drawing/2014/main" id="{6124D15F-2323-3F4A-0D33-B5B096861D82}"/>
              </a:ext>
            </a:extLst>
          </p:cNvPr>
          <p:cNvSpPr/>
          <p:nvPr/>
        </p:nvSpPr>
        <p:spPr>
          <a:xfrm>
            <a:off x="1115545" y="4285071"/>
            <a:ext cx="1856354" cy="171591"/>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r>
              <a:rPr lang="en-US" sz="928" b="1" kern="1200" dirty="0">
                <a:solidFill>
                  <a:prstClr val="black"/>
                </a:solidFill>
                <a:latin typeface="Arial" panose="020B0604020202020204" pitchFamily="34" charset="0"/>
                <a:ea typeface="+mn-ea"/>
                <a:cs typeface="Arial" panose="020B0604020202020204" pitchFamily="34" charset="0"/>
              </a:rPr>
              <a:t>Redundancy Free k-NN</a:t>
            </a:r>
            <a:endParaRPr sz="928" b="1" kern="1200" dirty="0">
              <a:solidFill>
                <a:prstClr val="black"/>
              </a:solidFill>
              <a:latin typeface="Arial" panose="020B0604020202020204" pitchFamily="34" charset="0"/>
              <a:ea typeface="+mn-ea"/>
              <a:cs typeface="Arial" panose="020B0604020202020204" pitchFamily="34" charset="0"/>
            </a:endParaRPr>
          </a:p>
        </p:txBody>
      </p:sp>
      <p:cxnSp>
        <p:nvCxnSpPr>
          <p:cNvPr id="110" name="Google Shape;1357;p7">
            <a:extLst>
              <a:ext uri="{FF2B5EF4-FFF2-40B4-BE49-F238E27FC236}">
                <a16:creationId xmlns:a16="http://schemas.microsoft.com/office/drawing/2014/main" id="{27169389-B23F-D20E-8B04-9F6F4E91AC82}"/>
              </a:ext>
            </a:extLst>
          </p:cNvPr>
          <p:cNvCxnSpPr>
            <a:cxnSpLocks/>
            <a:stCxn id="64" idx="3"/>
          </p:cNvCxnSpPr>
          <p:nvPr/>
        </p:nvCxnSpPr>
        <p:spPr>
          <a:xfrm flipH="1">
            <a:off x="3809234" y="2458319"/>
            <a:ext cx="129495" cy="724896"/>
          </a:xfrm>
          <a:prstGeom prst="bentConnector4">
            <a:avLst>
              <a:gd name="adj1" fmla="val -102405"/>
              <a:gd name="adj2" fmla="val 58521"/>
            </a:avLst>
          </a:prstGeom>
          <a:noFill/>
          <a:ln w="19050" cap="flat" cmpd="sng">
            <a:solidFill>
              <a:srgbClr val="1155CC"/>
            </a:solidFill>
            <a:prstDash val="solid"/>
            <a:miter lim="800000"/>
            <a:headEnd type="none" w="sm" len="sm"/>
            <a:tailEnd type="triangle" w="med" len="med"/>
          </a:ln>
        </p:spPr>
      </p:cxnSp>
      <p:sp>
        <p:nvSpPr>
          <p:cNvPr id="111" name="Google Shape;1358;p7">
            <a:extLst>
              <a:ext uri="{FF2B5EF4-FFF2-40B4-BE49-F238E27FC236}">
                <a16:creationId xmlns:a16="http://schemas.microsoft.com/office/drawing/2014/main" id="{F33590E0-EC7E-1F37-E517-BE4620DE4932}"/>
              </a:ext>
            </a:extLst>
          </p:cNvPr>
          <p:cNvSpPr txBox="1"/>
          <p:nvPr/>
        </p:nvSpPr>
        <p:spPr>
          <a:xfrm>
            <a:off x="3847769" y="2923135"/>
            <a:ext cx="451776" cy="218057"/>
          </a:xfrm>
          <a:prstGeom prst="rect">
            <a:avLst/>
          </a:prstGeom>
          <a:noFill/>
          <a:ln>
            <a:noFill/>
          </a:ln>
        </p:spPr>
        <p:txBody>
          <a:bodyPr spcFirstLastPara="1" wrap="square" lIns="0" tIns="0" rIns="0" bIns="0" anchor="t" anchorCtr="0">
            <a:noAutofit/>
          </a:bodyPr>
          <a:lstStyle/>
          <a:p>
            <a:pPr algn="ctr" defTabSz="457200">
              <a:buClrTx/>
              <a:buFontTx/>
              <a:buNone/>
            </a:pPr>
            <a:r>
              <a:rPr lang="en-US" sz="696" kern="1200">
                <a:solidFill>
                  <a:srgbClr val="CC0000"/>
                </a:solidFill>
                <a:latin typeface="Arial" panose="020B0604020202020204" pitchFamily="34" charset="0"/>
                <a:cs typeface="Arial" panose="020B0604020202020204" pitchFamily="34" charset="0"/>
              </a:rPr>
              <a:t>Use for </a:t>
            </a:r>
            <a:endParaRPr sz="616" kern="1200">
              <a:solidFill>
                <a:srgbClr val="CC0000"/>
              </a:solidFill>
              <a:latin typeface="Arial" panose="020B0604020202020204" pitchFamily="34" charset="0"/>
              <a:ea typeface="+mn-ea"/>
              <a:cs typeface="Arial" panose="020B0604020202020204" pitchFamily="34" charset="0"/>
            </a:endParaRPr>
          </a:p>
          <a:p>
            <a:pPr algn="ctr" defTabSz="457200">
              <a:buClrTx/>
              <a:buFontTx/>
              <a:buNone/>
            </a:pPr>
            <a:r>
              <a:rPr lang="en-US" sz="696" kern="1200">
                <a:solidFill>
                  <a:srgbClr val="CC0000"/>
                </a:solidFill>
                <a:latin typeface="Arial" panose="020B0604020202020204" pitchFamily="34" charset="0"/>
                <a:cs typeface="Arial" panose="020B0604020202020204" pitchFamily="34" charset="0"/>
              </a:rPr>
              <a:t>Ball Query</a:t>
            </a:r>
            <a:endParaRPr sz="696" kern="1200">
              <a:solidFill>
                <a:srgbClr val="CC0000"/>
              </a:solidFill>
              <a:latin typeface="Arial" panose="020B0604020202020204" pitchFamily="34" charset="0"/>
              <a:cs typeface="Arial" panose="020B0604020202020204" pitchFamily="34" charset="0"/>
            </a:endParaRPr>
          </a:p>
        </p:txBody>
      </p:sp>
      <p:cxnSp>
        <p:nvCxnSpPr>
          <p:cNvPr id="112" name="Google Shape;1359;p7">
            <a:extLst>
              <a:ext uri="{FF2B5EF4-FFF2-40B4-BE49-F238E27FC236}">
                <a16:creationId xmlns:a16="http://schemas.microsoft.com/office/drawing/2014/main" id="{FDEC61D1-FE4F-4EA3-76FB-C1BBF407385A}"/>
              </a:ext>
            </a:extLst>
          </p:cNvPr>
          <p:cNvCxnSpPr/>
          <p:nvPr/>
        </p:nvCxnSpPr>
        <p:spPr>
          <a:xfrm flipH="1">
            <a:off x="3861755" y="3272870"/>
            <a:ext cx="158017" cy="189168"/>
          </a:xfrm>
          <a:prstGeom prst="straightConnector1">
            <a:avLst/>
          </a:prstGeom>
          <a:noFill/>
          <a:ln w="12700" cap="flat" cmpd="sng">
            <a:solidFill>
              <a:srgbClr val="ED7D31"/>
            </a:solidFill>
            <a:prstDash val="solid"/>
            <a:miter lim="800000"/>
            <a:headEnd type="triangle" w="med" len="med"/>
            <a:tailEnd type="triangle" w="med" len="med"/>
          </a:ln>
        </p:spPr>
      </p:cxnSp>
      <p:sp>
        <p:nvSpPr>
          <p:cNvPr id="113" name="Google Shape;1361;p7">
            <a:extLst>
              <a:ext uri="{FF2B5EF4-FFF2-40B4-BE49-F238E27FC236}">
                <a16:creationId xmlns:a16="http://schemas.microsoft.com/office/drawing/2014/main" id="{8EE851A5-2AD8-C2A5-EB54-C7D6C7F1E102}"/>
              </a:ext>
            </a:extLst>
          </p:cNvPr>
          <p:cNvSpPr/>
          <p:nvPr/>
        </p:nvSpPr>
        <p:spPr>
          <a:xfrm>
            <a:off x="3406845" y="4142033"/>
            <a:ext cx="948103" cy="311336"/>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r>
              <a:rPr lang="en-US" sz="870" b="1" kern="1200" dirty="0">
                <a:solidFill>
                  <a:prstClr val="black"/>
                </a:solidFill>
                <a:latin typeface="Arial" panose="020B0604020202020204" pitchFamily="34" charset="0"/>
                <a:ea typeface="+mn-ea"/>
                <a:cs typeface="Arial" panose="020B0604020202020204" pitchFamily="34" charset="0"/>
              </a:rPr>
              <a:t>Redundancy </a:t>
            </a:r>
          </a:p>
          <a:p>
            <a:pPr algn="ctr" defTabSz="457200">
              <a:buClrTx/>
              <a:buFontTx/>
              <a:buNone/>
            </a:pPr>
            <a:r>
              <a:rPr lang="en-US" sz="870" b="1" kern="1200" dirty="0">
                <a:solidFill>
                  <a:prstClr val="black"/>
                </a:solidFill>
                <a:latin typeface="Arial" panose="020B0604020202020204" pitchFamily="34" charset="0"/>
                <a:ea typeface="+mn-ea"/>
                <a:cs typeface="Arial" panose="020B0604020202020204" pitchFamily="34" charset="0"/>
              </a:rPr>
              <a:t>Free Ball Query</a:t>
            </a:r>
            <a:endParaRPr sz="870" b="1" kern="1200" dirty="0">
              <a:solidFill>
                <a:prstClr val="black"/>
              </a:solidFill>
              <a:latin typeface="Arial" panose="020B0604020202020204" pitchFamily="34" charset="0"/>
              <a:ea typeface="+mn-ea"/>
              <a:cs typeface="Arial" panose="020B0604020202020204" pitchFamily="34" charset="0"/>
            </a:endParaRPr>
          </a:p>
        </p:txBody>
      </p:sp>
      <p:sp>
        <p:nvSpPr>
          <p:cNvPr id="114" name="Google Shape;1362;p7">
            <a:extLst>
              <a:ext uri="{FF2B5EF4-FFF2-40B4-BE49-F238E27FC236}">
                <a16:creationId xmlns:a16="http://schemas.microsoft.com/office/drawing/2014/main" id="{CF75CDCC-9927-B018-66FD-DCC7BBC9C0A1}"/>
              </a:ext>
            </a:extLst>
          </p:cNvPr>
          <p:cNvSpPr/>
          <p:nvPr/>
        </p:nvSpPr>
        <p:spPr>
          <a:xfrm>
            <a:off x="878780" y="2104744"/>
            <a:ext cx="2329884" cy="171591"/>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53035" tIns="26510" rIns="53035" bIns="26510" anchor="ctr" anchorCtr="0">
            <a:noAutofit/>
          </a:bodyPr>
          <a:lstStyle/>
          <a:p>
            <a:pPr algn="ctr" defTabSz="457200">
              <a:buClrTx/>
              <a:buFontTx/>
              <a:buNone/>
            </a:pPr>
            <a:r>
              <a:rPr lang="en-US" sz="928" b="1" kern="1200" dirty="0">
                <a:solidFill>
                  <a:prstClr val="black"/>
                </a:solidFill>
                <a:latin typeface="Arial" panose="020B0604020202020204" pitchFamily="34" charset="0"/>
                <a:ea typeface="+mn-ea"/>
                <a:cs typeface="Arial" panose="020B0604020202020204" pitchFamily="34" charset="0"/>
              </a:rPr>
              <a:t>Distance Curve Segmentation</a:t>
            </a:r>
            <a:endParaRPr sz="928" b="1"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526EE45A-728E-D41B-6876-122E7C09ACA4}"/>
                  </a:ext>
                </a:extLst>
              </p:cNvPr>
              <p:cNvSpPr txBox="1"/>
              <p:nvPr/>
            </p:nvSpPr>
            <p:spPr>
              <a:xfrm>
                <a:off x="1205589" y="2439164"/>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r>
                        <a:rPr lang="en-US" altLang="ko-KR" sz="696" i="1" kern="1200" dirty="0">
                          <a:solidFill>
                            <a:prstClr val="black"/>
                          </a:solidFill>
                          <a:latin typeface="Cambria Math" panose="02040503050406030204" pitchFamily="18" charset="0"/>
                          <a:cs typeface="Arial" panose="020B0604020202020204" pitchFamily="34" charset="0"/>
                        </a:rPr>
                        <m:t>𝑅</m:t>
                      </m:r>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115" name="TextBox 114">
                <a:extLst>
                  <a:ext uri="{FF2B5EF4-FFF2-40B4-BE49-F238E27FC236}">
                    <a16:creationId xmlns:a16="http://schemas.microsoft.com/office/drawing/2014/main" id="{526EE45A-728E-D41B-6876-122E7C09ACA4}"/>
                  </a:ext>
                </a:extLst>
              </p:cNvPr>
              <p:cNvSpPr txBox="1">
                <a:spLocks noRot="1" noChangeAspect="1" noMove="1" noResize="1" noEditPoints="1" noAdjustHandles="1" noChangeArrowheads="1" noChangeShapeType="1" noTextEdit="1"/>
              </p:cNvSpPr>
              <p:nvPr/>
            </p:nvSpPr>
            <p:spPr>
              <a:xfrm>
                <a:off x="1205589" y="2439164"/>
                <a:ext cx="153604" cy="138990"/>
              </a:xfrm>
              <a:prstGeom prst="rect">
                <a:avLst/>
              </a:prstGeom>
              <a:blipFill>
                <a:blip r:embed="rId5"/>
                <a:stretch>
                  <a:fillRect b="-8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D31AF7A5-9621-003E-2EF9-050637E0B9F9}"/>
                  </a:ext>
                </a:extLst>
              </p:cNvPr>
              <p:cNvSpPr txBox="1"/>
              <p:nvPr/>
            </p:nvSpPr>
            <p:spPr>
              <a:xfrm>
                <a:off x="805719" y="2889350"/>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sSub>
                        <m:sSubPr>
                          <m:ctrlPr>
                            <a:rPr lang="en-US" altLang="ko-KR" sz="696" i="1" kern="1200" dirty="0">
                              <a:solidFill>
                                <a:prstClr val="black"/>
                              </a:solidFill>
                              <a:latin typeface="Cambria Math" panose="02040503050406030204" pitchFamily="18" charset="0"/>
                              <a:cs typeface="Arial" panose="020B0604020202020204" pitchFamily="34" charset="0"/>
                            </a:rPr>
                          </m:ctrlPr>
                        </m:sSubPr>
                        <m:e>
                          <m:r>
                            <a:rPr lang="en-US" altLang="ko-KR" sz="696" i="1" kern="1200" dirty="0">
                              <a:solidFill>
                                <a:prstClr val="black"/>
                              </a:solidFill>
                              <a:latin typeface="Cambria Math" panose="02040503050406030204" pitchFamily="18" charset="0"/>
                              <a:cs typeface="Arial" panose="020B0604020202020204" pitchFamily="34" charset="0"/>
                            </a:rPr>
                            <m:t>𝑅</m:t>
                          </m:r>
                        </m:e>
                        <m:sub>
                          <m:r>
                            <a:rPr lang="en-US" altLang="ko-KR" sz="696" i="1" kern="1200" dirty="0">
                              <a:solidFill>
                                <a:prstClr val="black"/>
                              </a:solidFill>
                              <a:latin typeface="Cambria Math" panose="02040503050406030204" pitchFamily="18" charset="0"/>
                              <a:cs typeface="Arial" panose="020B0604020202020204" pitchFamily="34" charset="0"/>
                            </a:rPr>
                            <m:t>1</m:t>
                          </m:r>
                        </m:sub>
                      </m:sSub>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116" name="TextBox 115">
                <a:extLst>
                  <a:ext uri="{FF2B5EF4-FFF2-40B4-BE49-F238E27FC236}">
                    <a16:creationId xmlns:a16="http://schemas.microsoft.com/office/drawing/2014/main" id="{D31AF7A5-9621-003E-2EF9-050637E0B9F9}"/>
                  </a:ext>
                </a:extLst>
              </p:cNvPr>
              <p:cNvSpPr txBox="1">
                <a:spLocks noRot="1" noChangeAspect="1" noMove="1" noResize="1" noEditPoints="1" noAdjustHandles="1" noChangeArrowheads="1" noChangeShapeType="1" noTextEdit="1"/>
              </p:cNvSpPr>
              <p:nvPr/>
            </p:nvSpPr>
            <p:spPr>
              <a:xfrm>
                <a:off x="805719" y="2889350"/>
                <a:ext cx="153604" cy="138990"/>
              </a:xfrm>
              <a:prstGeom prst="rect">
                <a:avLst/>
              </a:prstGeom>
              <a:blipFill>
                <a:blip r:embed="rId6"/>
                <a:stretch>
                  <a:fillRect l="-15385"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5B06B662-6475-BA96-4BA8-40BC7BB6F68C}"/>
                  </a:ext>
                </a:extLst>
              </p:cNvPr>
              <p:cNvSpPr txBox="1"/>
              <p:nvPr/>
            </p:nvSpPr>
            <p:spPr>
              <a:xfrm>
                <a:off x="3824779" y="3261882"/>
                <a:ext cx="153604" cy="138990"/>
              </a:xfrm>
              <a:prstGeom prst="rect">
                <a:avLst/>
              </a:prstGeom>
              <a:noFill/>
            </p:spPr>
            <p:txBody>
              <a:bodyPr wrap="square" lIns="0" tIns="27148" rIns="0" rtlCol="0">
                <a:noAutofit/>
              </a:bodyPr>
              <a:lstStyle/>
              <a:p>
                <a:pPr algn="ctr" defTabSz="457200">
                  <a:buClrTx/>
                  <a:buFontTx/>
                  <a:buNone/>
                </a:pPr>
                <a14:m>
                  <m:oMathPara xmlns:m="http://schemas.openxmlformats.org/officeDocument/2006/math">
                    <m:oMathParaPr>
                      <m:jc m:val="centerGroup"/>
                    </m:oMathParaPr>
                    <m:oMath xmlns:m="http://schemas.openxmlformats.org/officeDocument/2006/math">
                      <m:r>
                        <a:rPr lang="en-US" altLang="ko-KR" sz="696" i="1" kern="1200" dirty="0">
                          <a:solidFill>
                            <a:prstClr val="black"/>
                          </a:solidFill>
                          <a:latin typeface="Cambria Math" panose="02040503050406030204" pitchFamily="18" charset="0"/>
                          <a:cs typeface="Arial" panose="020B0604020202020204" pitchFamily="34" charset="0"/>
                        </a:rPr>
                        <m:t>𝑅</m:t>
                      </m:r>
                    </m:oMath>
                  </m:oMathPara>
                </a14:m>
                <a:endParaRPr lang="ko-KR" altLang="en-US" sz="696" kern="120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117" name="TextBox 116">
                <a:extLst>
                  <a:ext uri="{FF2B5EF4-FFF2-40B4-BE49-F238E27FC236}">
                    <a16:creationId xmlns:a16="http://schemas.microsoft.com/office/drawing/2014/main" id="{5B06B662-6475-BA96-4BA8-40BC7BB6F68C}"/>
                  </a:ext>
                </a:extLst>
              </p:cNvPr>
              <p:cNvSpPr txBox="1">
                <a:spLocks noRot="1" noChangeAspect="1" noMove="1" noResize="1" noEditPoints="1" noAdjustHandles="1" noChangeArrowheads="1" noChangeShapeType="1" noTextEdit="1"/>
              </p:cNvSpPr>
              <p:nvPr/>
            </p:nvSpPr>
            <p:spPr>
              <a:xfrm>
                <a:off x="3824779" y="3261882"/>
                <a:ext cx="153604" cy="138990"/>
              </a:xfrm>
              <a:prstGeom prst="rect">
                <a:avLst/>
              </a:prstGeom>
              <a:blipFill>
                <a:blip r:embed="rId7"/>
                <a:stretch>
                  <a:fillRect b="-8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A3534E5F-7024-A2FE-E699-385EE4055FCE}"/>
                  </a:ext>
                </a:extLst>
              </p:cNvPr>
              <p:cNvSpPr txBox="1"/>
              <p:nvPr/>
            </p:nvSpPr>
            <p:spPr>
              <a:xfrm>
                <a:off x="3033711" y="2288383"/>
                <a:ext cx="1086158" cy="106418"/>
              </a:xfrm>
              <a:prstGeom prst="rect">
                <a:avLst/>
              </a:prstGeom>
              <a:solidFill>
                <a:sysClr val="window" lastClr="FFFFFF"/>
              </a:solidFill>
            </p:spPr>
            <p:txBody>
              <a:bodyPr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696"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Exclusion list with radius </a:t>
                </a:r>
                <a14:m>
                  <m:oMath xmlns:m="http://schemas.openxmlformats.org/officeDocument/2006/math">
                    <m:r>
                      <a:rPr kumimoji="0" lang="en-US" altLang="ko-KR" sz="696"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𝑅</m:t>
                    </m:r>
                  </m:oMath>
                </a14:m>
                <a:endParaRPr kumimoji="0" lang="ko-KR" altLang="en-US" sz="696"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mc:Choice>
        <mc:Fallback xmlns="">
          <p:sp>
            <p:nvSpPr>
              <p:cNvPr id="118" name="TextBox 117">
                <a:extLst>
                  <a:ext uri="{FF2B5EF4-FFF2-40B4-BE49-F238E27FC236}">
                    <a16:creationId xmlns:a16="http://schemas.microsoft.com/office/drawing/2014/main" id="{A3534E5F-7024-A2FE-E699-385EE4055FCE}"/>
                  </a:ext>
                </a:extLst>
              </p:cNvPr>
              <p:cNvSpPr txBox="1">
                <a:spLocks noRot="1" noChangeAspect="1" noMove="1" noResize="1" noEditPoints="1" noAdjustHandles="1" noChangeArrowheads="1" noChangeShapeType="1" noTextEdit="1"/>
              </p:cNvSpPr>
              <p:nvPr/>
            </p:nvSpPr>
            <p:spPr>
              <a:xfrm>
                <a:off x="3033711" y="2288383"/>
                <a:ext cx="1086158" cy="106418"/>
              </a:xfrm>
              <a:prstGeom prst="rect">
                <a:avLst/>
              </a:prstGeom>
              <a:blipFill>
                <a:blip r:embed="rId8"/>
                <a:stretch>
                  <a:fillRect l="-3488" t="-22222" b="-55556"/>
                </a:stretch>
              </a:blipFill>
            </p:spPr>
            <p:txBody>
              <a:bodyPr/>
              <a:lstStyle/>
              <a:p>
                <a:r>
                  <a:rPr lang="ko-KR" altLang="en-US">
                    <a:noFill/>
                  </a:rPr>
                  <a:t> </a:t>
                </a:r>
              </a:p>
            </p:txBody>
          </p:sp>
        </mc:Fallback>
      </mc:AlternateContent>
      <p:sp>
        <p:nvSpPr>
          <p:cNvPr id="120" name="Google Shape;1278;p7">
            <a:extLst>
              <a:ext uri="{FF2B5EF4-FFF2-40B4-BE49-F238E27FC236}">
                <a16:creationId xmlns:a16="http://schemas.microsoft.com/office/drawing/2014/main" id="{716D173A-E170-C7E4-A64D-5B707840413D}"/>
              </a:ext>
            </a:extLst>
          </p:cNvPr>
          <p:cNvSpPr txBox="1"/>
          <p:nvPr/>
        </p:nvSpPr>
        <p:spPr>
          <a:xfrm>
            <a:off x="1141242" y="2652551"/>
            <a:ext cx="221644"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P5</a:t>
            </a:r>
            <a:endParaRPr sz="580" kern="1200" dirty="0">
              <a:solidFill>
                <a:prstClr val="black"/>
              </a:solidFill>
              <a:latin typeface="Arial" panose="020B0604020202020204" pitchFamily="34" charset="0"/>
              <a:cs typeface="Arial" panose="020B0604020202020204" pitchFamily="34" charset="0"/>
            </a:endParaRPr>
          </a:p>
        </p:txBody>
      </p:sp>
      <p:sp>
        <p:nvSpPr>
          <p:cNvPr id="122" name="Google Shape;1335;p7">
            <a:extLst>
              <a:ext uri="{FF2B5EF4-FFF2-40B4-BE49-F238E27FC236}">
                <a16:creationId xmlns:a16="http://schemas.microsoft.com/office/drawing/2014/main" id="{6B8017A3-A152-C990-0F8C-F15BE58D5C91}"/>
              </a:ext>
            </a:extLst>
          </p:cNvPr>
          <p:cNvSpPr txBox="1"/>
          <p:nvPr/>
        </p:nvSpPr>
        <p:spPr>
          <a:xfrm>
            <a:off x="3782569" y="3480043"/>
            <a:ext cx="221711" cy="142793"/>
          </a:xfrm>
          <a:prstGeom prst="rect">
            <a:avLst/>
          </a:prstGeom>
          <a:noFill/>
          <a:ln>
            <a:noFill/>
          </a:ln>
        </p:spPr>
        <p:txBody>
          <a:bodyPr spcFirstLastPara="1" wrap="square" lIns="53035" tIns="26510" rIns="53035" bIns="26510" anchor="t" anchorCtr="0">
            <a:spAutoFit/>
          </a:bodyPr>
          <a:lstStyle/>
          <a:p>
            <a:pPr algn="r" defTabSz="457200">
              <a:buClrTx/>
              <a:buFontTx/>
              <a:buNone/>
            </a:pPr>
            <a:r>
              <a:rPr lang="en-US" sz="580" kern="1200" dirty="0">
                <a:solidFill>
                  <a:prstClr val="black"/>
                </a:solidFill>
                <a:latin typeface="Arial" panose="020B0604020202020204" pitchFamily="34" charset="0"/>
                <a:cs typeface="Arial" panose="020B0604020202020204" pitchFamily="34" charset="0"/>
              </a:rPr>
              <a:t>P5</a:t>
            </a:r>
            <a:endParaRPr sz="58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7240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62" grpId="0" animBg="1"/>
      <p:bldP spid="63" grpId="0" animBg="1"/>
      <p:bldP spid="64" grpId="0" animBg="1"/>
      <p:bldP spid="107" grpId="0"/>
      <p:bldP spid="111" grpId="0"/>
      <p:bldP spid="1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EA02B24-5788-2E4D-AF54-BF0B6C540173}"/>
              </a:ext>
            </a:extLst>
          </p:cNvPr>
          <p:cNvSpPr>
            <a:spLocks noGrp="1"/>
          </p:cNvSpPr>
          <p:nvPr>
            <p:ph type="title"/>
          </p:nvPr>
        </p:nvSpPr>
        <p:spPr/>
        <p:txBody>
          <a:bodyPr>
            <a:normAutofit fontScale="90000"/>
          </a:bodyPr>
          <a:lstStyle/>
          <a:p>
            <a:r>
              <a:rPr kumimoji="1" lang="en-US" altLang="ko-Kore-KR" dirty="0"/>
              <a:t>Evaluation</a:t>
            </a:r>
            <a:endParaRPr kumimoji="1" lang="ko-Kore-KR" altLang="en-US" dirty="0"/>
          </a:p>
        </p:txBody>
      </p:sp>
      <p:sp>
        <p:nvSpPr>
          <p:cNvPr id="4" name="슬라이드 번호 개체 틀 3">
            <a:extLst>
              <a:ext uri="{FF2B5EF4-FFF2-40B4-BE49-F238E27FC236}">
                <a16:creationId xmlns:a16="http://schemas.microsoft.com/office/drawing/2014/main" id="{C34633A9-94D4-6540-8835-B6C102A8CAFD}"/>
              </a:ext>
            </a:extLst>
          </p:cNvPr>
          <p:cNvSpPr>
            <a:spLocks noGrp="1"/>
          </p:cNvSpPr>
          <p:nvPr>
            <p:ph type="sldNum" idx="12"/>
          </p:nvPr>
        </p:nvSpPr>
        <p:spPr/>
        <p:txBody>
          <a:bodyPr/>
          <a:lstStyle/>
          <a:p>
            <a:fld id="{00000000-1234-1234-1234-123412341234}" type="slidenum">
              <a:rPr lang="en" smtClean="0"/>
              <a:pPr/>
              <a:t>8</a:t>
            </a:fld>
            <a:endParaRPr lang="en" dirty="0"/>
          </a:p>
        </p:txBody>
      </p:sp>
      <p:sp>
        <p:nvSpPr>
          <p:cNvPr id="5" name="모서리가 둥근 직사각형 4">
            <a:extLst>
              <a:ext uri="{FF2B5EF4-FFF2-40B4-BE49-F238E27FC236}">
                <a16:creationId xmlns:a16="http://schemas.microsoft.com/office/drawing/2014/main" id="{91FBA1C7-B45A-22DD-0694-28E7B374369E}"/>
              </a:ext>
            </a:extLst>
          </p:cNvPr>
          <p:cNvSpPr/>
          <p:nvPr/>
        </p:nvSpPr>
        <p:spPr>
          <a:xfrm>
            <a:off x="620386" y="3901893"/>
            <a:ext cx="7903225" cy="799238"/>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bIns="125999" rtlCol="0" anchor="ctr"/>
          <a:lstStyle/>
          <a:p>
            <a:pPr algn="ctr">
              <a:lnSpc>
                <a:spcPct val="120000"/>
              </a:lnSpc>
            </a:pPr>
            <a:r>
              <a:rPr kumimoji="1" lang="en-US" altLang="en-US" sz="1600" b="1" dirty="0">
                <a:solidFill>
                  <a:srgbClr val="385296"/>
                </a:solidFill>
                <a:latin typeface="Lato" panose="020F0502020204030203" pitchFamily="34" charset="0"/>
                <a:cs typeface="Lato" panose="020F0502020204030203" pitchFamily="34" charset="0"/>
              </a:rPr>
              <a:t>Accuracy</a:t>
            </a:r>
            <a:r>
              <a:rPr kumimoji="1" lang="en-US" altLang="en-US" sz="1600" b="1" dirty="0">
                <a:solidFill>
                  <a:srgbClr val="595959"/>
                </a:solidFill>
                <a:latin typeface="Lato" panose="020F0502020204030203" pitchFamily="34" charset="0"/>
                <a:cs typeface="Lato" panose="020F0502020204030203" pitchFamily="34" charset="0"/>
              </a:rPr>
              <a:t> </a:t>
            </a:r>
            <a:r>
              <a:rPr kumimoji="1" lang="en-US" altLang="en-US" sz="1600" dirty="0">
                <a:solidFill>
                  <a:srgbClr val="595959"/>
                </a:solidFill>
                <a:latin typeface="Lato" panose="020F0502020204030203" pitchFamily="34" charset="0"/>
                <a:cs typeface="Lato" panose="020F0502020204030203" pitchFamily="34" charset="0"/>
              </a:rPr>
              <a:t>Max </a:t>
            </a:r>
            <a:r>
              <a:rPr kumimoji="1" lang="en-US" altLang="en-US" sz="1600" b="1" dirty="0">
                <a:solidFill>
                  <a:srgbClr val="595959"/>
                </a:solidFill>
                <a:latin typeface="Lato" panose="020F0502020204030203" pitchFamily="34" charset="0"/>
                <a:cs typeface="Lato" panose="020F0502020204030203" pitchFamily="34" charset="0"/>
              </a:rPr>
              <a:t>0.12</a:t>
            </a:r>
            <a:r>
              <a:rPr kumimoji="1" lang="en-US" altLang="en-US" sz="1600" dirty="0">
                <a:solidFill>
                  <a:srgbClr val="595959"/>
                </a:solidFill>
                <a:latin typeface="Lato" panose="020F0502020204030203" pitchFamily="34" charset="0"/>
                <a:cs typeface="Lato" panose="020F0502020204030203" pitchFamily="34" charset="0"/>
              </a:rPr>
              <a:t> mIoU loss, potential mIoU gain of </a:t>
            </a:r>
            <a:r>
              <a:rPr kumimoji="1" lang="en-US" altLang="en-US" sz="1600" b="1" dirty="0">
                <a:solidFill>
                  <a:srgbClr val="595959"/>
                </a:solidFill>
                <a:latin typeface="Lato" panose="020F0502020204030203" pitchFamily="34" charset="0"/>
                <a:cs typeface="Lato" panose="020F0502020204030203" pitchFamily="34" charset="0"/>
              </a:rPr>
              <a:t>0.04</a:t>
            </a:r>
            <a:endParaRPr kumimoji="1" lang="en-US" altLang="en-US" sz="1600" b="1" dirty="0">
              <a:solidFill>
                <a:srgbClr val="385296"/>
              </a:solidFill>
              <a:latin typeface="Lato" panose="020F0502020204030203" pitchFamily="34" charset="0"/>
              <a:cs typeface="Lato" panose="020F0502020204030203" pitchFamily="34" charset="0"/>
            </a:endParaRPr>
          </a:p>
          <a:p>
            <a:pPr algn="ctr">
              <a:lnSpc>
                <a:spcPct val="120000"/>
              </a:lnSpc>
            </a:pPr>
            <a:r>
              <a:rPr kumimoji="1" lang="en-US" altLang="en-US" sz="1600" b="1" dirty="0">
                <a:solidFill>
                  <a:srgbClr val="385296"/>
                </a:solidFill>
                <a:latin typeface="Lato" panose="020F0502020204030203" pitchFamily="34" charset="0"/>
                <a:cs typeface="Lato" panose="020F0502020204030203" pitchFamily="34" charset="0"/>
              </a:rPr>
              <a:t>Throughput</a:t>
            </a:r>
            <a:r>
              <a:rPr kumimoji="1" lang="en-US" altLang="en-US" sz="1600" dirty="0">
                <a:solidFill>
                  <a:srgbClr val="595959"/>
                </a:solidFill>
                <a:latin typeface="Lato" panose="020F0502020204030203" pitchFamily="34" charset="0"/>
                <a:cs typeface="Lato" panose="020F0502020204030203" pitchFamily="34" charset="0"/>
              </a:rPr>
              <a:t> </a:t>
            </a:r>
            <a:r>
              <a:rPr kumimoji="1" lang="en-US" altLang="en-US" sz="1600" b="1" dirty="0">
                <a:solidFill>
                  <a:srgbClr val="595959"/>
                </a:solidFill>
                <a:latin typeface="Lato" panose="020F0502020204030203" pitchFamily="34" charset="0"/>
                <a:cs typeface="Lato" panose="020F0502020204030203" pitchFamily="34" charset="0"/>
              </a:rPr>
              <a:t>2.55x</a:t>
            </a:r>
            <a:r>
              <a:rPr kumimoji="1" lang="en-US" altLang="en-US" sz="1600" dirty="0">
                <a:solidFill>
                  <a:srgbClr val="595959"/>
                </a:solidFill>
                <a:latin typeface="Lato" panose="020F0502020204030203" pitchFamily="34" charset="0"/>
                <a:cs typeface="Lato" panose="020F0502020204030203" pitchFamily="34" charset="0"/>
              </a:rPr>
              <a:t> end-to-end speedup</a:t>
            </a:r>
          </a:p>
        </p:txBody>
      </p:sp>
      <p:sp>
        <p:nvSpPr>
          <p:cNvPr id="8" name="TextBox 7">
            <a:extLst>
              <a:ext uri="{FF2B5EF4-FFF2-40B4-BE49-F238E27FC236}">
                <a16:creationId xmlns:a16="http://schemas.microsoft.com/office/drawing/2014/main" id="{FE986C89-311A-762D-34B2-F788E70CDFFF}"/>
              </a:ext>
            </a:extLst>
          </p:cNvPr>
          <p:cNvSpPr txBox="1"/>
          <p:nvPr/>
        </p:nvSpPr>
        <p:spPr>
          <a:xfrm>
            <a:off x="819365" y="3794309"/>
            <a:ext cx="1486804" cy="215444"/>
          </a:xfrm>
          <a:prstGeom prst="rect">
            <a:avLst/>
          </a:prstGeom>
          <a:solidFill>
            <a:schemeClr val="bg1"/>
          </a:solidFill>
        </p:spPr>
        <p:txBody>
          <a:bodyPr wrap="square" lIns="0" tIns="0" rIns="0" bIns="0" rtlCol="0">
            <a:spAutoFit/>
          </a:bodyPr>
          <a:lstStyle/>
          <a:p>
            <a:r>
              <a:rPr kumimoji="1" lang="en-US" altLang="ko-KR" dirty="0">
                <a:solidFill>
                  <a:schemeClr val="tx1"/>
                </a:solidFill>
                <a:latin typeface="Lato" panose="020F0502020204030203" pitchFamily="34" charset="0"/>
                <a:ea typeface="Lato" panose="020F0502020204030203" pitchFamily="34" charset="0"/>
                <a:cs typeface="Lato" panose="020F0502020204030203" pitchFamily="34" charset="0"/>
              </a:rPr>
              <a:t>NVIDIA RTX 3090</a:t>
            </a:r>
            <a:endParaRPr kumimoji="1" lang="ko-KR" altLang="en-US" dirty="0">
              <a:solidFill>
                <a:schemeClr val="tx1"/>
              </a:solidFill>
              <a:latin typeface="Lato" panose="020F0502020204030203" pitchFamily="34" charset="0"/>
              <a:cs typeface="Lato" panose="020F0502020204030203" pitchFamily="34" charset="0"/>
            </a:endParaRPr>
          </a:p>
        </p:txBody>
      </p:sp>
      <p:pic>
        <p:nvPicPr>
          <p:cNvPr id="6" name="그림 5">
            <a:extLst>
              <a:ext uri="{FF2B5EF4-FFF2-40B4-BE49-F238E27FC236}">
                <a16:creationId xmlns:a16="http://schemas.microsoft.com/office/drawing/2014/main" id="{1268A10E-61E6-5815-AB55-35685C4612ED}"/>
              </a:ext>
            </a:extLst>
          </p:cNvPr>
          <p:cNvPicPr>
            <a:picLocks noChangeAspect="1"/>
          </p:cNvPicPr>
          <p:nvPr/>
        </p:nvPicPr>
        <p:blipFill>
          <a:blip r:embed="rId3"/>
          <a:stretch>
            <a:fillRect/>
          </a:stretch>
        </p:blipFill>
        <p:spPr>
          <a:xfrm>
            <a:off x="819365" y="1349191"/>
            <a:ext cx="3313769" cy="2108200"/>
          </a:xfrm>
          <a:prstGeom prst="rect">
            <a:avLst/>
          </a:prstGeom>
        </p:spPr>
      </p:pic>
      <p:pic>
        <p:nvPicPr>
          <p:cNvPr id="7" name="그림 6">
            <a:extLst>
              <a:ext uri="{FF2B5EF4-FFF2-40B4-BE49-F238E27FC236}">
                <a16:creationId xmlns:a16="http://schemas.microsoft.com/office/drawing/2014/main" id="{5AF29586-8479-76D3-9CF5-62CAA15F6FCC}"/>
              </a:ext>
            </a:extLst>
          </p:cNvPr>
          <p:cNvPicPr>
            <a:picLocks noChangeAspect="1"/>
          </p:cNvPicPr>
          <p:nvPr/>
        </p:nvPicPr>
        <p:blipFill>
          <a:blip r:embed="rId4"/>
          <a:stretch>
            <a:fillRect/>
          </a:stretch>
        </p:blipFill>
        <p:spPr>
          <a:xfrm>
            <a:off x="4712101" y="1349192"/>
            <a:ext cx="3689349" cy="2108200"/>
          </a:xfrm>
          <a:prstGeom prst="rect">
            <a:avLst/>
          </a:prstGeom>
        </p:spPr>
      </p:pic>
    </p:spTree>
    <p:extLst>
      <p:ext uri="{BB962C8B-B14F-4D97-AF65-F5344CB8AC3E}">
        <p14:creationId xmlns:p14="http://schemas.microsoft.com/office/powerpoint/2010/main" val="30993665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178594" y="1853104"/>
            <a:ext cx="8807522" cy="1337287"/>
          </a:xfrm>
          <a:prstGeom prst="rect">
            <a:avLst/>
          </a:prstGeom>
        </p:spPr>
        <p:txBody>
          <a:bodyPr spcFirstLastPara="1" wrap="square" lIns="91425" tIns="91425" rIns="91425" bIns="91425" anchor="b" anchorCtr="0">
            <a:noAutofit/>
          </a:bodyPr>
          <a:lstStyle/>
          <a:p>
            <a:pPr lvl="0"/>
            <a:r>
              <a:rPr lang="en" altLang="ko-Kore-KR" sz="3300" dirty="0"/>
              <a:t>Accelerating 3D Point Cloud Model Inference via Sample Point Distance Prediction</a:t>
            </a:r>
            <a:endParaRPr lang="en" sz="3300" dirty="0"/>
          </a:p>
        </p:txBody>
      </p:sp>
      <p:graphicFrame>
        <p:nvGraphicFramePr>
          <p:cNvPr id="3" name="표 3">
            <a:extLst>
              <a:ext uri="{FF2B5EF4-FFF2-40B4-BE49-F238E27FC236}">
                <a16:creationId xmlns:a16="http://schemas.microsoft.com/office/drawing/2014/main" id="{49B64A21-0000-7746-B841-32EAFA3DBDDB}"/>
              </a:ext>
            </a:extLst>
          </p:cNvPr>
          <p:cNvGraphicFramePr>
            <a:graphicFrameLocks noGrp="1"/>
          </p:cNvGraphicFramePr>
          <p:nvPr>
            <p:extLst>
              <p:ext uri="{D42A27DB-BD31-4B8C-83A1-F6EECF244321}">
                <p14:modId xmlns:p14="http://schemas.microsoft.com/office/powerpoint/2010/main" val="3344425862"/>
              </p:ext>
            </p:extLst>
          </p:nvPr>
        </p:nvGraphicFramePr>
        <p:xfrm>
          <a:off x="444885" y="3631738"/>
          <a:ext cx="8674417" cy="611312"/>
        </p:xfrm>
        <a:graphic>
          <a:graphicData uri="http://schemas.openxmlformats.org/drawingml/2006/table">
            <a:tbl>
              <a:tblPr firstRow="1" bandRow="1">
                <a:tableStyleId>{2D5ABB26-0587-4C30-8999-92F81FD0307C}</a:tableStyleId>
              </a:tblPr>
              <a:tblGrid>
                <a:gridCol w="2068786">
                  <a:extLst>
                    <a:ext uri="{9D8B030D-6E8A-4147-A177-3AD203B41FA5}">
                      <a16:colId xmlns:a16="http://schemas.microsoft.com/office/drawing/2014/main" val="1646275633"/>
                    </a:ext>
                  </a:extLst>
                </a:gridCol>
                <a:gridCol w="2201877">
                  <a:extLst>
                    <a:ext uri="{9D8B030D-6E8A-4147-A177-3AD203B41FA5}">
                      <a16:colId xmlns:a16="http://schemas.microsoft.com/office/drawing/2014/main" val="3709594899"/>
                    </a:ext>
                  </a:extLst>
                </a:gridCol>
                <a:gridCol w="2201877">
                  <a:extLst>
                    <a:ext uri="{9D8B030D-6E8A-4147-A177-3AD203B41FA5}">
                      <a16:colId xmlns:a16="http://schemas.microsoft.com/office/drawing/2014/main" val="3948139281"/>
                    </a:ext>
                  </a:extLst>
                </a:gridCol>
                <a:gridCol w="2201877">
                  <a:extLst>
                    <a:ext uri="{9D8B030D-6E8A-4147-A177-3AD203B41FA5}">
                      <a16:colId xmlns:a16="http://schemas.microsoft.com/office/drawing/2014/main" val="1193608026"/>
                    </a:ext>
                  </a:extLst>
                </a:gridCol>
              </a:tblGrid>
              <a:tr h="315601">
                <a:tc>
                  <a:txBody>
                    <a:bodyPr/>
                    <a:lstStyle/>
                    <a:p>
                      <a:r>
                        <a:rPr lang="en-US" altLang="ko-KR" sz="1500" b="1" dirty="0">
                          <a:solidFill>
                            <a:srgbClr val="385296"/>
                          </a:solidFill>
                          <a:latin typeface="Lato" panose="020F0502020204030203" pitchFamily="34" charset="0"/>
                          <a:ea typeface="Lato" panose="020F0502020204030203" pitchFamily="34" charset="0"/>
                          <a:cs typeface="Lato" panose="020F0502020204030203" pitchFamily="34" charset="0"/>
                        </a:rPr>
                        <a:t>Donghyun Lee </a:t>
                      </a:r>
                      <a:endParaRPr lang="ko-Kore-KR" altLang="en-US" sz="1500" b="1" dirty="0">
                        <a:solidFill>
                          <a:srgbClr val="385296"/>
                        </a:solidFill>
                        <a:latin typeface="Lato" panose="020F0502020204030203" pitchFamily="34" charset="0"/>
                        <a:cs typeface="Lato" panose="020F0502020204030203" pitchFamily="34" charset="0"/>
                      </a:endParaRPr>
                    </a:p>
                  </a:txBody>
                  <a:tcPr anchor="ctr"/>
                </a:tc>
                <a:tc>
                  <a:txBody>
                    <a:bodyPr/>
                    <a:lstStyle/>
                    <a:p>
                      <a:r>
                        <a:rPr lang="en-US" altLang="ko-KR" sz="1500" dirty="0">
                          <a:solidFill>
                            <a:srgbClr val="595959"/>
                          </a:solidFill>
                          <a:latin typeface="Lato" panose="020F0502020204030203" pitchFamily="34" charset="0"/>
                          <a:ea typeface="Lato" panose="020F0502020204030203" pitchFamily="34" charset="0"/>
                          <a:cs typeface="Lato" panose="020F0502020204030203" pitchFamily="34" charset="0"/>
                        </a:rPr>
                        <a:t>Dawoon Jeong</a:t>
                      </a:r>
                      <a:endParaRPr lang="ko-Kore-KR" altLang="en-US" sz="1500" dirty="0">
                        <a:latin typeface="Lato" panose="020F0502020204030203" pitchFamily="34" charset="0"/>
                        <a:cs typeface="Lato" panose="020F0502020204030203" pitchFamily="34" charset="0"/>
                      </a:endParaRPr>
                    </a:p>
                  </a:txBody>
                  <a:tcPr anchor="ctr"/>
                </a:tc>
                <a:tc>
                  <a:txBody>
                    <a:bodyPr/>
                    <a:lstStyle/>
                    <a:p>
                      <a:r>
                        <a:rPr lang="en-US" altLang="ko-KR" sz="1500" dirty="0">
                          <a:solidFill>
                            <a:srgbClr val="595959"/>
                          </a:solidFill>
                          <a:latin typeface="Lato" panose="020F0502020204030203" pitchFamily="34" charset="0"/>
                          <a:ea typeface="Lato" panose="020F0502020204030203" pitchFamily="34" charset="0"/>
                          <a:cs typeface="Lato" panose="020F0502020204030203" pitchFamily="34" charset="0"/>
                        </a:rPr>
                        <a:t>Jae W. Lee</a:t>
                      </a:r>
                      <a:endParaRPr lang="ko-Kore-KR" altLang="en-US" sz="1500" dirty="0">
                        <a:latin typeface="Lato" panose="020F0502020204030203" pitchFamily="34" charset="0"/>
                        <a:cs typeface="Lato" panose="020F0502020204030203" pitchFamily="34" charset="0"/>
                      </a:endParaRPr>
                    </a:p>
                  </a:txBody>
                  <a:tcPr anchor="ctr"/>
                </a:tc>
                <a:tc>
                  <a:txBody>
                    <a:bodyPr/>
                    <a:lstStyle/>
                    <a:p>
                      <a:r>
                        <a:rPr lang="en-US" altLang="ko-KR" sz="1500" dirty="0">
                          <a:solidFill>
                            <a:srgbClr val="595959"/>
                          </a:solidFill>
                          <a:latin typeface="Lato" panose="020F0502020204030203" pitchFamily="34" charset="0"/>
                          <a:ea typeface="Lato" panose="020F0502020204030203" pitchFamily="34" charset="0"/>
                          <a:cs typeface="Lato" panose="020F0502020204030203" pitchFamily="34" charset="0"/>
                        </a:rPr>
                        <a:t>Hongil Yoon</a:t>
                      </a:r>
                      <a:endParaRPr lang="ko-Kore-KR" altLang="en-US" sz="1500" dirty="0">
                        <a:latin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3527552377"/>
                  </a:ext>
                </a:extLst>
              </a:tr>
              <a:tr h="291272">
                <a:tc>
                  <a:txBody>
                    <a:bodyPr/>
                    <a:lstStyle/>
                    <a:p>
                      <a:r>
                        <a:rPr lang="en-US" altLang="ko-Kore-KR" sz="1100" dirty="0">
                          <a:solidFill>
                            <a:srgbClr val="595959"/>
                          </a:solidFill>
                          <a:latin typeface="Lato" panose="020F0502020204030203" pitchFamily="34" charset="0"/>
                          <a:ea typeface="Lato" panose="020F0502020204030203" pitchFamily="34" charset="0"/>
                          <a:cs typeface="Lato" panose="020F0502020204030203" pitchFamily="34" charset="0"/>
                        </a:rPr>
                        <a:t>      </a:t>
                      </a:r>
                      <a:r>
                        <a:rPr lang="ko-KR" altLang="en-US" sz="1100" dirty="0">
                          <a:solidFill>
                            <a:srgbClr val="595959"/>
                          </a:solidFill>
                          <a:latin typeface="Lato" panose="020F0502020204030203" pitchFamily="34" charset="0"/>
                          <a:cs typeface="Lato" panose="020F0502020204030203" pitchFamily="34" charset="0"/>
                        </a:rPr>
                        <a:t> </a:t>
                      </a:r>
                      <a:r>
                        <a:rPr lang="en-US" altLang="ko-Kore-KR" sz="1100" dirty="0">
                          <a:solidFill>
                            <a:schemeClr val="accent5">
                              <a:lumMod val="75000"/>
                            </a:schemeClr>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eudh1206@snu.ac.kr</a:t>
                      </a:r>
                      <a:endParaRPr lang="ko-Kore-KR" altLang="en-US" sz="1100" dirty="0">
                        <a:solidFill>
                          <a:schemeClr val="accent5">
                            <a:lumMod val="75000"/>
                          </a:schemeClr>
                        </a:solidFill>
                        <a:latin typeface="Lato" panose="020F0502020204030203" pitchFamily="34" charset="0"/>
                        <a:cs typeface="Lato" panose="020F0502020204030203" pitchFamily="34" charset="0"/>
                      </a:endParaRPr>
                    </a:p>
                  </a:txBody>
                  <a:tcPr/>
                </a:tc>
                <a:tc>
                  <a:txBody>
                    <a:bodyPr/>
                    <a:lstStyle/>
                    <a:p>
                      <a:r>
                        <a:rPr lang="ko-KR" altLang="en-US" sz="1100" dirty="0">
                          <a:solidFill>
                            <a:srgbClr val="595959"/>
                          </a:solidFill>
                          <a:latin typeface="Lato" panose="020F0502020204030203" pitchFamily="34" charset="0"/>
                          <a:cs typeface="Lato" panose="020F0502020204030203" pitchFamily="34" charset="0"/>
                        </a:rPr>
                        <a:t>       </a:t>
                      </a:r>
                      <a:r>
                        <a:rPr lang="en" altLang="ko-KR" sz="1100" dirty="0">
                          <a:solidFill>
                            <a:srgbClr val="595959"/>
                          </a:solidFill>
                          <a:latin typeface="Lato" panose="020F0502020204030203" pitchFamily="34" charset="0"/>
                          <a:cs typeface="Lato" panose="020F0502020204030203" pitchFamily="34" charset="0"/>
                        </a:rPr>
                        <a:t>daun20211</a:t>
                      </a:r>
                      <a:r>
                        <a:rPr lang="en" altLang="ko-Kore-KR" sz="1100" dirty="0">
                          <a:solidFill>
                            <a:srgbClr val="595959"/>
                          </a:solidFill>
                          <a:latin typeface="Lato" panose="020F0502020204030203" pitchFamily="34" charset="0"/>
                          <a:ea typeface="Lato" panose="020F0502020204030203" pitchFamily="34" charset="0"/>
                          <a:cs typeface="Lato" panose="020F0502020204030203" pitchFamily="34" charset="0"/>
                        </a:rPr>
                        <a:t>@snu.ac.kr</a:t>
                      </a:r>
                      <a:endParaRPr lang="ko-Kore-KR" altLang="en-US" sz="1100" dirty="0">
                        <a:solidFill>
                          <a:srgbClr val="595959"/>
                        </a:solidFill>
                        <a:latin typeface="Lato" panose="020F0502020204030203" pitchFamily="34" charset="0"/>
                        <a:cs typeface="Lato" panose="020F0502020204030203" pitchFamily="34" charset="0"/>
                      </a:endParaRPr>
                    </a:p>
                  </a:txBody>
                  <a:tcPr/>
                </a:tc>
                <a:tc>
                  <a:txBody>
                    <a:bodyPr/>
                    <a:lstStyle/>
                    <a:p>
                      <a:r>
                        <a:rPr lang="en" altLang="ko-Kore-KR" sz="1100" dirty="0">
                          <a:solidFill>
                            <a:srgbClr val="595959"/>
                          </a:solidFill>
                          <a:latin typeface="Lato" panose="020F0502020204030203" pitchFamily="34" charset="0"/>
                          <a:ea typeface="Lato" panose="020F0502020204030203" pitchFamily="34" charset="0"/>
                          <a:cs typeface="Lato" panose="020F0502020204030203" pitchFamily="34" charset="0"/>
                        </a:rPr>
                        <a:t>       jaewlee@snu.ac.kr</a:t>
                      </a:r>
                      <a:endParaRPr lang="ko-Kore-KR" altLang="en-US" sz="1100" dirty="0">
                        <a:solidFill>
                          <a:srgbClr val="595959"/>
                        </a:solidFill>
                        <a:latin typeface="Lato" panose="020F0502020204030203" pitchFamily="34" charset="0"/>
                        <a:cs typeface="Lato" panose="020F0502020204030203" pitchFamily="34" charset="0"/>
                      </a:endParaRPr>
                    </a:p>
                  </a:txBody>
                  <a:tcPr/>
                </a:tc>
                <a:tc>
                  <a:txBody>
                    <a:bodyPr/>
                    <a:lstStyle/>
                    <a:p>
                      <a:r>
                        <a:rPr lang="en" altLang="ko-Kore-KR" sz="1100" dirty="0">
                          <a:solidFill>
                            <a:srgbClr val="595959"/>
                          </a:solidFill>
                          <a:latin typeface="Lato" panose="020F0502020204030203" pitchFamily="34" charset="0"/>
                          <a:ea typeface="Lato" panose="020F0502020204030203" pitchFamily="34" charset="0"/>
                          <a:cs typeface="Lato" panose="020F0502020204030203" pitchFamily="34" charset="0"/>
                        </a:rPr>
                        <a:t>       hongilyoon@google.com</a:t>
                      </a:r>
                      <a:endParaRPr lang="ko-Kore-KR" altLang="en-US" sz="1100" dirty="0">
                        <a:solidFill>
                          <a:srgbClr val="595959"/>
                        </a:solidFill>
                        <a:latin typeface="Lato" panose="020F0502020204030203" pitchFamily="34" charset="0"/>
                        <a:cs typeface="Lato" panose="020F0502020204030203" pitchFamily="34" charset="0"/>
                      </a:endParaRPr>
                    </a:p>
                  </a:txBody>
                  <a:tcPr/>
                </a:tc>
                <a:extLst>
                  <a:ext uri="{0D108BD9-81ED-4DB2-BD59-A6C34878D82A}">
                    <a16:rowId xmlns:a16="http://schemas.microsoft.com/office/drawing/2014/main" val="2990842271"/>
                  </a:ext>
                </a:extLst>
              </a:tr>
            </a:tbl>
          </a:graphicData>
        </a:graphic>
      </p:graphicFrame>
      <p:pic>
        <p:nvPicPr>
          <p:cNvPr id="10" name="그래픽 9" descr="봉투 단색으로 채워진">
            <a:extLst>
              <a:ext uri="{FF2B5EF4-FFF2-40B4-BE49-F238E27FC236}">
                <a16:creationId xmlns:a16="http://schemas.microsoft.com/office/drawing/2014/main" id="{ABE9A0A9-7071-5340-ACB1-373EC56A88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0480" y="3954734"/>
            <a:ext cx="266371" cy="266371"/>
          </a:xfrm>
          <a:prstGeom prst="rect">
            <a:avLst/>
          </a:prstGeom>
        </p:spPr>
      </p:pic>
      <p:pic>
        <p:nvPicPr>
          <p:cNvPr id="5" name="그래픽 4" descr="봉투 단색으로 채워진">
            <a:extLst>
              <a:ext uri="{FF2B5EF4-FFF2-40B4-BE49-F238E27FC236}">
                <a16:creationId xmlns:a16="http://schemas.microsoft.com/office/drawing/2014/main" id="{296FE0B5-4AE9-D94F-BE49-80EE22F6EA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7009" y="3954734"/>
            <a:ext cx="266371" cy="266371"/>
          </a:xfrm>
          <a:prstGeom prst="rect">
            <a:avLst/>
          </a:prstGeom>
        </p:spPr>
      </p:pic>
      <p:pic>
        <p:nvPicPr>
          <p:cNvPr id="6" name="그래픽 5" descr="봉투 단색으로 채워진">
            <a:extLst>
              <a:ext uri="{FF2B5EF4-FFF2-40B4-BE49-F238E27FC236}">
                <a16:creationId xmlns:a16="http://schemas.microsoft.com/office/drawing/2014/main" id="{DBED935E-DB9D-1E46-8290-8A08FBE1BC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0779" y="3954733"/>
            <a:ext cx="266371" cy="266371"/>
          </a:xfrm>
          <a:prstGeom prst="rect">
            <a:avLst/>
          </a:prstGeom>
        </p:spPr>
      </p:pic>
      <p:pic>
        <p:nvPicPr>
          <p:cNvPr id="7" name="그래픽 6" descr="봉투 단색으로 채워진">
            <a:extLst>
              <a:ext uri="{FF2B5EF4-FFF2-40B4-BE49-F238E27FC236}">
                <a16:creationId xmlns:a16="http://schemas.microsoft.com/office/drawing/2014/main" id="{46A34591-92A9-C64B-A210-7A6B65F26E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9539" y="3954733"/>
            <a:ext cx="266371" cy="266371"/>
          </a:xfrm>
          <a:prstGeom prst="rect">
            <a:avLst/>
          </a:prstGeom>
        </p:spPr>
      </p:pic>
      <p:sp>
        <p:nvSpPr>
          <p:cNvPr id="13" name="TextBox 12">
            <a:extLst>
              <a:ext uri="{FF2B5EF4-FFF2-40B4-BE49-F238E27FC236}">
                <a16:creationId xmlns:a16="http://schemas.microsoft.com/office/drawing/2014/main" id="{AC4478CC-2BFF-F64F-B279-9FEDC88C9808}"/>
              </a:ext>
            </a:extLst>
          </p:cNvPr>
          <p:cNvSpPr txBox="1"/>
          <p:nvPr/>
        </p:nvSpPr>
        <p:spPr>
          <a:xfrm>
            <a:off x="0" y="594663"/>
            <a:ext cx="9144000" cy="935446"/>
          </a:xfrm>
          <a:prstGeom prst="rect">
            <a:avLst/>
          </a:prstGeom>
          <a:solidFill>
            <a:schemeClr val="accent1">
              <a:lumMod val="40000"/>
              <a:lumOff val="60000"/>
            </a:schemeClr>
          </a:solidFill>
        </p:spPr>
        <p:txBody>
          <a:bodyPr wrap="square" lIns="0" rIns="0" rtlCol="0" anchor="ctr">
            <a:noAutofit/>
          </a:bodyPr>
          <a:lstStyle/>
          <a:p>
            <a:pPr algn="ctr"/>
            <a:r>
              <a:rPr kumimoji="1" lang="en-US" altLang="ko-Kore-KR" sz="1800" b="1" dirty="0">
                <a:solidFill>
                  <a:schemeClr val="bg1"/>
                </a:solidFill>
                <a:latin typeface="Lato" panose="020F0502020204030203" pitchFamily="34" charset="0"/>
                <a:ea typeface="Lato" panose="020F0502020204030203" pitchFamily="34" charset="0"/>
                <a:cs typeface="Lato" panose="020F0502020204030203" pitchFamily="34" charset="0"/>
              </a:rPr>
              <a:t>Please contact to the author or refer to the full paper for more details</a:t>
            </a:r>
          </a:p>
          <a:p>
            <a:pPr algn="ctr"/>
            <a:r>
              <a:rPr kumimoji="1" lang="en-US" altLang="ko-Kore-KR" sz="1500" b="1" dirty="0">
                <a:solidFill>
                  <a:schemeClr val="accent3">
                    <a:lumMod val="75000"/>
                  </a:schemeClr>
                </a:solidFill>
                <a:latin typeface="Consolas" panose="020B0609020204030204" pitchFamily="49" charset="0"/>
                <a:cs typeface="Consolas" panose="020B0609020204030204" pitchFamily="49" charset="0"/>
                <a:hlinkClick r:id="rId6">
                  <a:extLst>
                    <a:ext uri="{A12FA001-AC4F-418D-AE19-62706E023703}">
                      <ahyp:hlinkClr xmlns:ahyp="http://schemas.microsoft.com/office/drawing/2018/hyperlinkcolor" val="tx"/>
                    </a:ext>
                  </a:extLst>
                </a:hlinkClick>
              </a:rPr>
              <a:t>http://arc.snu.ac.kr/pubs/iccv25_fastpoint.pdf</a:t>
            </a:r>
            <a:endParaRPr kumimoji="1" lang="ko-Kore-KR" altLang="en-US" sz="1500" b="1" dirty="0">
              <a:solidFill>
                <a:schemeClr val="accent3">
                  <a:lumMod val="75000"/>
                </a:schemeClr>
              </a:solidFill>
              <a:latin typeface="Consolas" panose="020B0609020204030204" pitchFamily="49" charset="0"/>
              <a:cs typeface="Consolas" panose="020B0609020204030204" pitchFamily="49" charset="0"/>
            </a:endParaRPr>
          </a:p>
        </p:txBody>
      </p:sp>
      <p:sp>
        <p:nvSpPr>
          <p:cNvPr id="2" name="TextBox 1">
            <a:extLst>
              <a:ext uri="{FF2B5EF4-FFF2-40B4-BE49-F238E27FC236}">
                <a16:creationId xmlns:a16="http://schemas.microsoft.com/office/drawing/2014/main" id="{14CB9B7D-BEC5-DEE6-E35E-E12A59E200F4}"/>
              </a:ext>
            </a:extLst>
          </p:cNvPr>
          <p:cNvSpPr txBox="1"/>
          <p:nvPr/>
        </p:nvSpPr>
        <p:spPr>
          <a:xfrm>
            <a:off x="447725" y="4411391"/>
            <a:ext cx="7321581" cy="307777"/>
          </a:xfrm>
          <a:prstGeom prst="rect">
            <a:avLst/>
          </a:prstGeom>
          <a:noFill/>
        </p:spPr>
        <p:txBody>
          <a:bodyPr wrap="square" rtlCol="0">
            <a:spAutoFit/>
          </a:bodyPr>
          <a:lstStyle/>
          <a:p>
            <a:r>
              <a:rPr kumimoji="1" lang="en-US" altLang="ko-KR" dirty="0">
                <a:latin typeface="Lato" panose="020F0502020204030203" pitchFamily="34" charset="0"/>
                <a:cs typeface="Lato" panose="020F0502020204030203" pitchFamily="34" charset="0"/>
              </a:rPr>
              <a:t>Sourced code available at </a:t>
            </a:r>
            <a:r>
              <a:rPr kumimoji="1" lang="en-US" altLang="ko-KR" dirty="0">
                <a:latin typeface="Lato" panose="020F0502020204030203" pitchFamily="34" charset="0"/>
                <a:cs typeface="Lato" panose="020F0502020204030203" pitchFamily="34" charset="0"/>
                <a:hlinkClick r:id="rId7"/>
              </a:rPr>
              <a:t>https://github.com/SNU-ARC</a:t>
            </a:r>
            <a:r>
              <a:rPr kumimoji="1" lang="en-US" altLang="ko-KR" dirty="0">
                <a:latin typeface="Lato" panose="020F0502020204030203" pitchFamily="34" charset="0"/>
                <a:cs typeface="Lato" panose="020F0502020204030203" pitchFamily="34" charset="0"/>
                <a:hlinkClick r:id="rId8"/>
              </a:rPr>
              <a:t>/FastPoint</a:t>
            </a:r>
            <a:endParaRPr kumimoji="1" lang="en-US" altLang="ko-KR"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73664040"/>
      </p:ext>
    </p:extLst>
  </p:cSld>
  <p:clrMapOvr>
    <a:masterClrMapping/>
  </p:clrMapOvr>
  <p:transition spd="slow"/>
</p:sld>
</file>

<file path=ppt/theme/theme1.xml><?xml version="1.0" encoding="utf-8"?>
<a:theme xmlns:a="http://schemas.openxmlformats.org/drawingml/2006/main" name="SNU.ARC-simple (2021.1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NU.ARC-simple (2021.1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35365</TotalTime>
  <Words>1674</Words>
  <Application>Microsoft Macintosh PowerPoint</Application>
  <PresentationFormat>화면 슬라이드 쇼(16:9)</PresentationFormat>
  <Paragraphs>404</Paragraphs>
  <Slides>9</Slides>
  <Notes>9</Notes>
  <HiddenSlides>0</HiddenSlides>
  <MMClips>0</MMClips>
  <ScaleCrop>false</ScaleCrop>
  <HeadingPairs>
    <vt:vector size="6" baseType="variant">
      <vt:variant>
        <vt:lpstr>사용한 글꼴</vt:lpstr>
      </vt:variant>
      <vt:variant>
        <vt:i4>7</vt:i4>
      </vt:variant>
      <vt:variant>
        <vt:lpstr>테마</vt:lpstr>
      </vt:variant>
      <vt:variant>
        <vt:i4>2</vt:i4>
      </vt:variant>
      <vt:variant>
        <vt:lpstr>슬라이드 제목</vt:lpstr>
      </vt:variant>
      <vt:variant>
        <vt:i4>9</vt:i4>
      </vt:variant>
    </vt:vector>
  </HeadingPairs>
  <TitlesOfParts>
    <vt:vector size="18" baseType="lpstr">
      <vt:lpstr>맑은 고딕</vt:lpstr>
      <vt:lpstr>Century Gothic</vt:lpstr>
      <vt:lpstr>Cambria Math</vt:lpstr>
      <vt:lpstr>Lato</vt:lpstr>
      <vt:lpstr>맑은 고딕</vt:lpstr>
      <vt:lpstr>Arial</vt:lpstr>
      <vt:lpstr>Consolas</vt:lpstr>
      <vt:lpstr>SNU.ARC-simple (2021.11)</vt:lpstr>
      <vt:lpstr>1_SNU.ARC-simple (2021.11)</vt:lpstr>
      <vt:lpstr>FastPoint: Accelerating 3D Point Cloud Model Inference via Sample Point Distance Prediction</vt:lpstr>
      <vt:lpstr>Deep Learning on 3D Point Clouds</vt:lpstr>
      <vt:lpstr>Challenges in 3D Point Cloud Model Inference</vt:lpstr>
      <vt:lpstr>Farthest Point Sampling - Observations</vt:lpstr>
      <vt:lpstr>Solution #1. Minimum Distance Prediction Sampling</vt:lpstr>
      <vt:lpstr>Neighbor Search - Observation</vt:lpstr>
      <vt:lpstr>Solution #2. Redundancy-Free Neighbor Search</vt:lpstr>
      <vt:lpstr>Evaluation</vt:lpstr>
      <vt:lpstr>Accelerating 3D Point Cloud Model Inference via Sample Point Distance Prediction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ANNA: Specialized Architecture for Approximate Nearest Neighbor Search</dc:title>
  <cp:lastModifiedBy>이동현</cp:lastModifiedBy>
  <cp:revision>1260</cp:revision>
  <dcterms:modified xsi:type="dcterms:W3CDTF">2025-10-09T09:04:16Z</dcterms:modified>
</cp:coreProperties>
</file>